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258" r:id="rId4"/>
    <p:sldId id="338" r:id="rId5"/>
    <p:sldId id="259" r:id="rId6"/>
    <p:sldId id="261" r:id="rId7"/>
    <p:sldId id="262" r:id="rId8"/>
    <p:sldId id="263" r:id="rId9"/>
    <p:sldId id="299" r:id="rId10"/>
    <p:sldId id="300" r:id="rId11"/>
    <p:sldId id="302" r:id="rId12"/>
    <p:sldId id="301" r:id="rId13"/>
    <p:sldId id="328" r:id="rId14"/>
    <p:sldId id="329" r:id="rId15"/>
    <p:sldId id="330" r:id="rId16"/>
    <p:sldId id="331" r:id="rId17"/>
    <p:sldId id="332" r:id="rId18"/>
    <p:sldId id="333" r:id="rId19"/>
    <p:sldId id="335" r:id="rId20"/>
    <p:sldId id="336" r:id="rId21"/>
    <p:sldId id="337" r:id="rId22"/>
    <p:sldId id="343" r:id="rId23"/>
    <p:sldId id="344" r:id="rId24"/>
    <p:sldId id="345" r:id="rId25"/>
    <p:sldId id="346" r:id="rId26"/>
    <p:sldId id="347" r:id="rId27"/>
    <p:sldId id="348" r:id="rId28"/>
    <p:sldId id="349" r:id="rId29"/>
    <p:sldId id="339" r:id="rId30"/>
    <p:sldId id="350" r:id="rId31"/>
    <p:sldId id="303" r:id="rId32"/>
    <p:sldId id="353" r:id="rId33"/>
    <p:sldId id="304" r:id="rId34"/>
    <p:sldId id="351" r:id="rId35"/>
    <p:sldId id="352" r:id="rId36"/>
    <p:sldId id="305" r:id="rId37"/>
    <p:sldId id="306" r:id="rId38"/>
    <p:sldId id="307" r:id="rId39"/>
    <p:sldId id="308" r:id="rId40"/>
    <p:sldId id="309" r:id="rId41"/>
    <p:sldId id="310" r:id="rId42"/>
    <p:sldId id="311" r:id="rId43"/>
    <p:sldId id="312" r:id="rId44"/>
    <p:sldId id="313" r:id="rId45"/>
    <p:sldId id="314" r:id="rId46"/>
    <p:sldId id="315" r:id="rId47"/>
    <p:sldId id="316" r:id="rId48"/>
    <p:sldId id="317" r:id="rId49"/>
    <p:sldId id="318" r:id="rId50"/>
    <p:sldId id="321" r:id="rId51"/>
    <p:sldId id="320" r:id="rId52"/>
    <p:sldId id="319" r:id="rId53"/>
    <p:sldId id="323" r:id="rId54"/>
    <p:sldId id="322" r:id="rId55"/>
  </p:sldIdLst>
  <p:sldSz cx="12192000" cy="6858000"/>
  <p:notesSz cx="6858000" cy="9144000"/>
  <p:embeddedFontLst>
    <p:embeddedFont>
      <p:font typeface="851tegakizatsu" panose="02000600000000000000" pitchFamily="2" charset="-122"/>
      <p:regular r:id="rId56"/>
    </p:embeddedFon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FOT-CookHand Std R" panose="02020400000000000000" pitchFamily="18" charset="-128"/>
      <p:regular r:id="rId61"/>
    </p:embeddedFont>
    <p:embeddedFont>
      <p:font typeface="FOT-TsukuGo Pr5N R" panose="02020400000000000000" pitchFamily="18" charset="-128"/>
      <p:regular r:id="rId62"/>
    </p:embeddedFont>
    <p:embeddedFont>
      <p:font typeface="方正FW筑紫A圆 简 D" panose="02000700000000000000" pitchFamily="2" charset="-122"/>
      <p:bold r:id="rId63"/>
    </p:embeddedFont>
    <p:embeddedFont>
      <p:font typeface="方正FW筑紫A圆 简 M" panose="02000600000000000000" pitchFamily="2" charset="-122"/>
      <p:regular r:id="rId64"/>
    </p:embeddedFont>
    <p:embeddedFont>
      <p:font typeface="方正FW筑紫黑 简 R" panose="02000500000000000000" pitchFamily="2" charset="-122"/>
      <p:regular r:id="rId65"/>
    </p:embeddedFont>
    <p:embeddedFont>
      <p:font typeface="霞鹜文楷 屏幕阅读版" panose="02000000000000000000" pitchFamily="2" charset="-122"/>
      <p:regular r:id="rId66"/>
    </p:embeddedFont>
    <p:embeddedFont>
      <p:font typeface="霞鹜文楷等宽" panose="02020809000000000000" pitchFamily="49" charset="-122"/>
      <p:regular r:id="rId67"/>
      <p:bold r:id="rId6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7D2"/>
    <a:srgbClr val="EFA5B6"/>
    <a:srgbClr val="F2D577"/>
    <a:srgbClr val="4C6CA5"/>
    <a:srgbClr val="F1E8A3"/>
    <a:srgbClr val="DC4C4F"/>
    <a:srgbClr val="CEC7C7"/>
    <a:srgbClr val="C85035"/>
    <a:srgbClr val="88C5E1"/>
    <a:srgbClr val="E1D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2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7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">
            <a:extLst>
              <a:ext uri="{FF2B5EF4-FFF2-40B4-BE49-F238E27FC236}">
                <a16:creationId xmlns:a16="http://schemas.microsoft.com/office/drawing/2014/main" id="{2D93FFF6-C41B-137E-C72C-105FF3328432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851tegakizatsu" panose="02000600000000000000" pitchFamily="2" charset="-122"/>
                <a:ea typeface="851tegakizatsu" panose="02000600000000000000" pitchFamily="2" charset="-122"/>
                <a:cs typeface="851tegakizatsu" panose="02000600000000000000" pitchFamily="2" charset="-122"/>
              </a:rPr>
              <a:t>孤独摇滚呆毛鼠标指针</a:t>
            </a:r>
            <a:endParaRPr lang="en-US" altLang="zh-CN" sz="3600" dirty="0">
              <a:latin typeface="851tegakizatsu" panose="02000600000000000000" pitchFamily="2" charset="-122"/>
              <a:ea typeface="851tegakizatsu" panose="020006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 err="1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Bocchi</a:t>
            </a:r>
            <a:r>
              <a:rPr lang="en-US" altLang="zh-CN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 the Rock </a:t>
            </a:r>
            <a:r>
              <a:rPr lang="en-US" altLang="zh-CN" sz="2400" dirty="0" err="1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Ahoge</a:t>
            </a:r>
            <a:r>
              <a:rPr lang="en-US" altLang="zh-CN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 Mouse Cursors for Windows</a:t>
            </a:r>
          </a:p>
          <a:p>
            <a:r>
              <a:rPr lang="ja-JP" altLang="en-US" sz="2400" dirty="0">
                <a:latin typeface="FOT-CookHand Std R" panose="02020400000000000000" pitchFamily="18" charset="-128"/>
                <a:ea typeface="FOT-CookHand Std R" panose="02020400000000000000" pitchFamily="18" charset="-128"/>
                <a:cs typeface="851tegakizatsu" panose="02000600000000000000" pitchFamily="2" charset="-122"/>
              </a:rPr>
              <a:t>ぼっち・ざ・ろっく！アホ毛マウスカーソル</a:t>
            </a:r>
            <a:endParaRPr lang="en-US" altLang="zh-CN" sz="2400" dirty="0">
              <a:latin typeface="FOT-CookHand Std R" panose="02020400000000000000" pitchFamily="18" charset="-128"/>
              <a:ea typeface="FOT-CookHand Std R" panose="02020400000000000000" pitchFamily="18" charset="-128"/>
              <a:cs typeface="851tegakizatsu" panose="02000600000000000000" pitchFamily="2" charset="-122"/>
            </a:endParaRPr>
          </a:p>
          <a:p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r>
              <a:rPr lang="ja-JP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色彩参考</a:t>
            </a:r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：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Pixiv ID 105048958, 104240896, 104232683</a:t>
            </a: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形状参考：</a:t>
            </a:r>
            <a:r>
              <a:rPr lang="en-US" altLang="zh-CN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Pixiv ID 105115844</a:t>
            </a:r>
          </a:p>
          <a:p>
            <a:endParaRPr lang="en-US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zh-CN" altLang="en-US" sz="24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lang="en-US" altLang="zh-CN" sz="24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Blocks">
            <a:extLst>
              <a:ext uri="{FF2B5EF4-FFF2-40B4-BE49-F238E27FC236}">
                <a16:creationId xmlns:a16="http://schemas.microsoft.com/office/drawing/2014/main" id="{BA9D088B-BABD-EC5F-A224-23FA41F7808F}"/>
              </a:ext>
            </a:extLst>
          </p:cNvPr>
          <p:cNvGrpSpPr/>
          <p:nvPr/>
        </p:nvGrpSpPr>
        <p:grpSpPr>
          <a:xfrm>
            <a:off x="1535068" y="2453506"/>
            <a:ext cx="4128722" cy="2303001"/>
            <a:chOff x="1993902" y="3472349"/>
            <a:chExt cx="2615129" cy="1458720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48FB7147-7DE8-693A-32FA-85AD55B320BE}"/>
                </a:ext>
              </a:extLst>
            </p:cNvPr>
            <p:cNvSpPr>
              <a:spLocks/>
            </p:cNvSpPr>
            <p:nvPr/>
          </p:nvSpPr>
          <p:spPr>
            <a:xfrm rot="1980000">
              <a:off x="1993902" y="3790950"/>
              <a:ext cx="1140118" cy="1140119"/>
            </a:xfrm>
            <a:prstGeom prst="roundRect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2AE7727-EEF9-2812-742E-1F38ABCBCD3B}"/>
                </a:ext>
              </a:extLst>
            </p:cNvPr>
            <p:cNvSpPr>
              <a:spLocks/>
            </p:cNvSpPr>
            <p:nvPr/>
          </p:nvSpPr>
          <p:spPr>
            <a:xfrm rot="18180000">
              <a:off x="3468912" y="3472350"/>
              <a:ext cx="1140119" cy="1140118"/>
            </a:xfrm>
            <a:prstGeom prst="roundRect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1119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2429185"/>
            <a:ext cx="3780000" cy="37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430000" y="3149185"/>
            <a:ext cx="2340000" cy="234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3807988-16A7-9B45-3A46-232A21685F9E}"/>
              </a:ext>
            </a:extLst>
          </p:cNvPr>
          <p:cNvSpPr>
            <a:spLocks/>
          </p:cNvSpPr>
          <p:nvPr/>
        </p:nvSpPr>
        <p:spPr>
          <a:xfrm rot="15600000">
            <a:off x="2320266" y="1556618"/>
            <a:ext cx="1629002" cy="657514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349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)(alt.)_36frames/60fps</a:t>
            </a:r>
            <a:r>
              <a:rPr lang="en-US" altLang="zh-CN" sz="3600" dirty="0">
                <a:solidFill>
                  <a:prstClr val="black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f00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299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)(alt.)_36frames/60fps/f01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100000">
            <a:off x="773576" y="205056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6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768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400000">
            <a:off x="835386" y="1962827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12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7724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/60fps/f03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4700000">
            <a:off x="911858" y="188005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18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407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/60fps/f04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000000">
            <a:off x="991027" y="1806848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24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737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300000">
            <a:off x="1077008" y="1746122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30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006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/60fps/f06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600000">
            <a:off x="1164402" y="1692314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36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552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/60fps/f07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5900000">
            <a:off x="1263453" y="1647635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42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524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Legal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及其内容物遵循 </a:t>
            </a: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 </a:t>
            </a: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协议，允许任意传播，但转载必须注明出处。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仅供个人免费使用，不得商用（任何盈利行为）。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其他内容（例如工程文件）保留版权。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STMC.zip and its contents are released under the CC BY-NC-SA 3.0 license.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them, but a reference is required when reposting.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Other contents such as the project files are copyrighted.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ja-JP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工程文件禁止任意传播。且编辑后的鼠标指针仅允许个人使用，禁止分享。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Do not distribute this project file.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Besides, mouse cursors edited by you can only be used by you. Do not share them with anyone.</a:t>
            </a: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r>
              <a:rPr lang="en-US" altLang="zh-CN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r>
              <a:rPr lang="ja-JP" altLang="en-US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「ぼっち・ざ・ろっく！」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是 </a:t>
            </a:r>
            <a:r>
              <a:rPr lang="en-US" altLang="zh-CN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</a:t>
            </a:r>
            <a:r>
              <a:rPr lang="ja-JP" altLang="en-US" sz="1600" dirty="0"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はまじあき／芳文社・アニプレックス </a:t>
            </a:r>
            <a:r>
              <a:rPr lang="zh-CN" altLang="en-US" sz="1600" dirty="0"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的作品。</a:t>
            </a:r>
            <a:endParaRPr lang="en-US" altLang="zh-CN" sz="1600" dirty="0"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/60fps/f08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6200000">
            <a:off x="1363552" y="1613863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48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516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n-NO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04_Busy(Nijika)(alt.)_36frames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/60fps/f09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6500000">
            <a:off x="1470653" y="1583248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 rot="5400000"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0438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)(alt.2)_12frames/30fps/f00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900000">
            <a:off x="1736460" y="120878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900000">
            <a:off x="4616493" y="1208780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95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)(alt.2)_12frames/30fps/f01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960000">
            <a:off x="1767282" y="121905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960000">
            <a:off x="4537439" y="121905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1534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)(alt.2)_12frames/30fps/f02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140000">
            <a:off x="1855891" y="125172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140000">
            <a:off x="4442012" y="125172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8030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)(alt.2)_12frames/30fps/f03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440000">
            <a:off x="2018643" y="1311809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440000">
            <a:off x="4262308" y="131180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2309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)(alt.2)_12frames/30fps/f04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1860000">
            <a:off x="2238971" y="142679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1860000">
            <a:off x="4028706" y="1426794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69477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)(alt.2)_12frames/30fps/f05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2400000">
            <a:off x="2501934" y="161546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2400000">
            <a:off x="3788287" y="1615469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3221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)(alt.2)_12frames/30fps/f06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5FCCB3A-68B9-CFE9-98C8-4EF85B9805FB}"/>
              </a:ext>
            </a:extLst>
          </p:cNvPr>
          <p:cNvSpPr>
            <a:spLocks/>
          </p:cNvSpPr>
          <p:nvPr/>
        </p:nvSpPr>
        <p:spPr>
          <a:xfrm rot="3060000">
            <a:off x="2769471" y="1893278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449887C-388A-84F1-D4F9-433A95FFBB7B}"/>
              </a:ext>
            </a:extLst>
          </p:cNvPr>
          <p:cNvSpPr>
            <a:spLocks/>
          </p:cNvSpPr>
          <p:nvPr/>
        </p:nvSpPr>
        <p:spPr>
          <a:xfrm rot="-3060000">
            <a:off x="3528532" y="1893271"/>
            <a:ext cx="900000" cy="4782438"/>
          </a:xfrm>
          <a:custGeom>
            <a:avLst/>
            <a:gdLst>
              <a:gd name="connsiteX0" fmla="*/ 450000 w 900000"/>
              <a:gd name="connsiteY0" fmla="*/ 0 h 4782438"/>
              <a:gd name="connsiteX1" fmla="*/ 900000 w 900000"/>
              <a:gd name="connsiteY1" fmla="*/ 540000 h 4782438"/>
              <a:gd name="connsiteX2" fmla="*/ 701599 w 900000"/>
              <a:gd name="connsiteY2" fmla="*/ 987777 h 4782438"/>
              <a:gd name="connsiteX3" fmla="*/ 663746 w 900000"/>
              <a:gd name="connsiteY3" fmla="*/ 1012432 h 4782438"/>
              <a:gd name="connsiteX4" fmla="*/ 809933 w 900000"/>
              <a:gd name="connsiteY4" fmla="*/ 4416765 h 4782438"/>
              <a:gd name="connsiteX5" fmla="*/ 809424 w 900000"/>
              <a:gd name="connsiteY5" fmla="*/ 4416765 h 4782438"/>
              <a:gd name="connsiteX6" fmla="*/ 809996 w 900000"/>
              <a:gd name="connsiteY6" fmla="*/ 4422438 h 4782438"/>
              <a:gd name="connsiteX7" fmla="*/ 449996 w 900000"/>
              <a:gd name="connsiteY7" fmla="*/ 4782438 h 4782438"/>
              <a:gd name="connsiteX8" fmla="*/ 89996 w 900000"/>
              <a:gd name="connsiteY8" fmla="*/ 4422438 h 4782438"/>
              <a:gd name="connsiteX9" fmla="*/ 90568 w 900000"/>
              <a:gd name="connsiteY9" fmla="*/ 4416765 h 4782438"/>
              <a:gd name="connsiteX10" fmla="*/ 89933 w 900000"/>
              <a:gd name="connsiteY10" fmla="*/ 4416765 h 4782438"/>
              <a:gd name="connsiteX11" fmla="*/ 236124 w 900000"/>
              <a:gd name="connsiteY11" fmla="*/ 1012347 h 4782438"/>
              <a:gd name="connsiteX12" fmla="*/ 198401 w 900000"/>
              <a:gd name="connsiteY12" fmla="*/ 987777 h 4782438"/>
              <a:gd name="connsiteX13" fmla="*/ 0 w 900000"/>
              <a:gd name="connsiteY13" fmla="*/ 540000 h 4782438"/>
              <a:gd name="connsiteX14" fmla="*/ 450000 w 900000"/>
              <a:gd name="connsiteY14" fmla="*/ 0 h 478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00000" h="4782438">
                <a:moveTo>
                  <a:pt x="450000" y="0"/>
                </a:moveTo>
                <a:cubicBezTo>
                  <a:pt x="698528" y="0"/>
                  <a:pt x="900000" y="241766"/>
                  <a:pt x="900000" y="540000"/>
                </a:cubicBezTo>
                <a:cubicBezTo>
                  <a:pt x="900000" y="726396"/>
                  <a:pt x="821300" y="890735"/>
                  <a:pt x="701599" y="987777"/>
                </a:cubicBezTo>
                <a:lnTo>
                  <a:pt x="663746" y="1012432"/>
                </a:lnTo>
                <a:lnTo>
                  <a:pt x="809933" y="4416765"/>
                </a:lnTo>
                <a:lnTo>
                  <a:pt x="809424" y="4416765"/>
                </a:lnTo>
                <a:lnTo>
                  <a:pt x="809996" y="4422438"/>
                </a:lnTo>
                <a:cubicBezTo>
                  <a:pt x="809996" y="4621261"/>
                  <a:pt x="648819" y="4782438"/>
                  <a:pt x="449996" y="4782438"/>
                </a:cubicBezTo>
                <a:cubicBezTo>
                  <a:pt x="251173" y="4782438"/>
                  <a:pt x="89996" y="4621261"/>
                  <a:pt x="89996" y="4422438"/>
                </a:cubicBezTo>
                <a:lnTo>
                  <a:pt x="90568" y="4416765"/>
                </a:lnTo>
                <a:lnTo>
                  <a:pt x="89933" y="4416765"/>
                </a:lnTo>
                <a:lnTo>
                  <a:pt x="236124" y="1012347"/>
                </a:lnTo>
                <a:lnTo>
                  <a:pt x="198401" y="987777"/>
                </a:lnTo>
                <a:cubicBezTo>
                  <a:pt x="78700" y="890735"/>
                  <a:pt x="0" y="726396"/>
                  <a:pt x="0" y="540000"/>
                </a:cubicBezTo>
                <a:cubicBezTo>
                  <a:pt x="0" y="241766"/>
                  <a:pt x="201472" y="0"/>
                  <a:pt x="450000" y="0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832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04_Busy(Kita)_36frames/60fps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08A6ABB-6B5C-98C7-B104-306700FB9010}"/>
              </a:ext>
            </a:extLst>
          </p:cNvPr>
          <p:cNvSpPr/>
          <p:nvPr/>
        </p:nvSpPr>
        <p:spPr>
          <a:xfrm rot="300000">
            <a:off x="5096922" y="2299655"/>
            <a:ext cx="1301201" cy="2909811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1710003"/>
            <a:ext cx="3780000" cy="378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430000" y="2430003"/>
            <a:ext cx="2340000" cy="234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F1E8A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1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273074" y="4144939"/>
            <a:ext cx="1080000" cy="1080000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616218" y="3860377"/>
            <a:ext cx="1080000" cy="1080000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08_Unavailable(Bocchi)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18398844">
            <a:off x="1666161" y="2426091"/>
            <a:ext cx="640667" cy="64066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6946413">
            <a:off x="2076193" y="1710804"/>
            <a:ext cx="640667" cy="64066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4799033">
            <a:off x="1360337" y="1651080"/>
            <a:ext cx="594980" cy="1409579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9FB41F9-0534-E844-10AF-E026C5AD245A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0E5D8A-1E06-5980-8329-DD84E3DC5DED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6094823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2000" dirty="0">
                <a:solidFill>
                  <a:srgbClr val="275D91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x</a:t>
            </a:r>
            <a:endParaRPr lang="en-US" sz="22000" dirty="0">
              <a:solidFill>
                <a:srgbClr val="275D91"/>
              </a:solidFill>
              <a:latin typeface="方正FW筑紫A圆 简 D" panose="02000700000000000000" pitchFamily="2" charset="-122"/>
              <a:ea typeface="方正FW筑紫A圆 简 D" panose="020007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117839" y="979018"/>
            <a:ext cx="777550" cy="2672131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081488" y="3537520"/>
            <a:ext cx="837256" cy="83725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122744" y="3316917"/>
            <a:ext cx="837256" cy="83725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46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5C1A5C2-15EB-FAC2-FFF4-D4D39E759E89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BFBAE-5BC3-EC05-7833-6A0FE06871CA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603B519B-762C-1601-91B5-6F702DA3A134}"/>
              </a:ext>
            </a:extLst>
          </p:cNvPr>
          <p:cNvSpPr>
            <a:spLocks/>
          </p:cNvSpPr>
          <p:nvPr/>
        </p:nvSpPr>
        <p:spPr>
          <a:xfrm rot="15600000">
            <a:off x="2554464" y="1275063"/>
            <a:ext cx="1229953" cy="657514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6477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0" rtlCol="0" anchor="ctr"/>
          <a:lstStyle/>
          <a:p>
            <a:pPr algn="ctr"/>
            <a:r>
              <a:rPr lang="en-US" sz="18000" dirty="0">
                <a:solidFill>
                  <a:srgbClr val="C85035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X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7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A619EE21-44F4-AD56-F5BB-1F47AEF38D8B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4C6CA5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9C67D33-7487-3442-137B-2177B9BF4B49}"/>
              </a:ext>
            </a:extLst>
          </p:cNvPr>
          <p:cNvSpPr/>
          <p:nvPr/>
        </p:nvSpPr>
        <p:spPr>
          <a:xfrm rot="1800000">
            <a:off x="1602992" y="4221046"/>
            <a:ext cx="990411" cy="252000"/>
          </a:xfrm>
          <a:prstGeom prst="roundRect">
            <a:avLst>
              <a:gd name="adj" fmla="val 50000"/>
            </a:avLst>
          </a:prstGeom>
          <a:solidFill>
            <a:srgbClr val="CEC7C7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27A504E-A236-C392-1780-97088EB23A80}"/>
              </a:ext>
            </a:extLst>
          </p:cNvPr>
          <p:cNvSpPr/>
          <p:nvPr/>
        </p:nvSpPr>
        <p:spPr>
          <a:xfrm rot="1800000">
            <a:off x="1432536" y="4691763"/>
            <a:ext cx="990411" cy="252000"/>
          </a:xfrm>
          <a:prstGeom prst="roundRect">
            <a:avLst>
              <a:gd name="adj" fmla="val 50000"/>
            </a:avLst>
          </a:prstGeom>
          <a:solidFill>
            <a:srgbClr val="CEC7C7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28E5A27-DF63-143A-C4F8-BBA4058D8A4D}"/>
              </a:ext>
            </a:extLst>
          </p:cNvPr>
          <p:cNvSpPr/>
          <p:nvPr/>
        </p:nvSpPr>
        <p:spPr>
          <a:xfrm>
            <a:off x="2545377" y="3096000"/>
            <a:ext cx="720000" cy="753285"/>
          </a:xfrm>
          <a:custGeom>
            <a:avLst/>
            <a:gdLst>
              <a:gd name="connsiteX0" fmla="*/ 7102 w 720000"/>
              <a:gd name="connsiteY0" fmla="*/ 0 h 753285"/>
              <a:gd name="connsiteX1" fmla="*/ 712898 w 720000"/>
              <a:gd name="connsiteY1" fmla="*/ 0 h 753285"/>
              <a:gd name="connsiteX2" fmla="*/ 720000 w 720000"/>
              <a:gd name="connsiteY2" fmla="*/ 123285 h 753285"/>
              <a:gd name="connsiteX3" fmla="*/ 360000 w 720000"/>
              <a:gd name="connsiteY3" fmla="*/ 753285 h 753285"/>
              <a:gd name="connsiteX4" fmla="*/ 0 w 720000"/>
              <a:gd name="connsiteY4" fmla="*/ 123285 h 75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00" h="753285">
                <a:moveTo>
                  <a:pt x="7102" y="0"/>
                </a:moveTo>
                <a:lnTo>
                  <a:pt x="712898" y="0"/>
                </a:lnTo>
                <a:lnTo>
                  <a:pt x="720000" y="123285"/>
                </a:lnTo>
                <a:cubicBezTo>
                  <a:pt x="720000" y="471224"/>
                  <a:pt x="558823" y="753285"/>
                  <a:pt x="360000" y="753285"/>
                </a:cubicBezTo>
                <a:cubicBezTo>
                  <a:pt x="161177" y="753285"/>
                  <a:pt x="0" y="471224"/>
                  <a:pt x="0" y="123285"/>
                </a:cubicBez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BB392B-D060-6B85-9C38-D7DC5F286BC2}"/>
              </a:ext>
            </a:extLst>
          </p:cNvPr>
          <p:cNvCxnSpPr>
            <a:cxnSpLocks/>
          </p:cNvCxnSpPr>
          <p:nvPr/>
        </p:nvCxnSpPr>
        <p:spPr>
          <a:xfrm>
            <a:off x="2300100" y="3096000"/>
            <a:ext cx="1152000" cy="0"/>
          </a:xfrm>
          <a:prstGeom prst="lin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6071D17-47AD-694F-FF81-B98DE41310AE}"/>
              </a:ext>
            </a:extLst>
          </p:cNvPr>
          <p:cNvSpPr/>
          <p:nvPr/>
        </p:nvSpPr>
        <p:spPr>
          <a:xfrm>
            <a:off x="3978588" y="3096000"/>
            <a:ext cx="720000" cy="753285"/>
          </a:xfrm>
          <a:custGeom>
            <a:avLst/>
            <a:gdLst>
              <a:gd name="connsiteX0" fmla="*/ 7102 w 720000"/>
              <a:gd name="connsiteY0" fmla="*/ 0 h 753285"/>
              <a:gd name="connsiteX1" fmla="*/ 712898 w 720000"/>
              <a:gd name="connsiteY1" fmla="*/ 0 h 753285"/>
              <a:gd name="connsiteX2" fmla="*/ 720000 w 720000"/>
              <a:gd name="connsiteY2" fmla="*/ 123285 h 753285"/>
              <a:gd name="connsiteX3" fmla="*/ 360000 w 720000"/>
              <a:gd name="connsiteY3" fmla="*/ 753285 h 753285"/>
              <a:gd name="connsiteX4" fmla="*/ 0 w 720000"/>
              <a:gd name="connsiteY4" fmla="*/ 123285 h 75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00" h="753285">
                <a:moveTo>
                  <a:pt x="7102" y="0"/>
                </a:moveTo>
                <a:lnTo>
                  <a:pt x="712898" y="0"/>
                </a:lnTo>
                <a:lnTo>
                  <a:pt x="720000" y="123285"/>
                </a:lnTo>
                <a:cubicBezTo>
                  <a:pt x="720000" y="471224"/>
                  <a:pt x="558823" y="753285"/>
                  <a:pt x="360000" y="753285"/>
                </a:cubicBezTo>
                <a:cubicBezTo>
                  <a:pt x="161177" y="753285"/>
                  <a:pt x="0" y="471224"/>
                  <a:pt x="0" y="123285"/>
                </a:cubicBez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7CAD1A6-D9F3-7BD9-A8DE-766E183D8F65}"/>
              </a:ext>
            </a:extLst>
          </p:cNvPr>
          <p:cNvCxnSpPr>
            <a:cxnSpLocks/>
          </p:cNvCxnSpPr>
          <p:nvPr/>
        </p:nvCxnSpPr>
        <p:spPr>
          <a:xfrm>
            <a:off x="3780157" y="3096000"/>
            <a:ext cx="1152000" cy="0"/>
          </a:xfrm>
          <a:prstGeom prst="lin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3980411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08_Unavailable(Kita)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EB32CC9-1FC2-F9D3-77D5-327537E5737A}"/>
              </a:ext>
            </a:extLst>
          </p:cNvPr>
          <p:cNvSpPr/>
          <p:nvPr/>
        </p:nvSpPr>
        <p:spPr>
          <a:xfrm>
            <a:off x="974486" y="1799994"/>
            <a:ext cx="5079623" cy="4270610"/>
          </a:xfrm>
          <a:custGeom>
            <a:avLst/>
            <a:gdLst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53532 w 5182532"/>
              <a:gd name="connsiteY18" fmla="*/ 2010100 h 4221888"/>
              <a:gd name="connsiteX19" fmla="*/ 867248 w 5182532"/>
              <a:gd name="connsiteY19" fmla="*/ 1804089 h 4221888"/>
              <a:gd name="connsiteX20" fmla="*/ 867041 w 5182532"/>
              <a:gd name="connsiteY20" fmla="*/ 1800000 h 4221888"/>
              <a:gd name="connsiteX21" fmla="*/ 2667041 w 5182532"/>
              <a:gd name="connsiteY21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67427 w 5182532"/>
              <a:gd name="connsiteY3" fmla="*/ 1884440 h 4221888"/>
              <a:gd name="connsiteX4" fmla="*/ 4477249 w 5182532"/>
              <a:gd name="connsiteY4" fmla="*/ 2156051 h 4221888"/>
              <a:gd name="connsiteX5" fmla="*/ 4680449 w 5182532"/>
              <a:gd name="connsiteY5" fmla="*/ 3000601 h 4221888"/>
              <a:gd name="connsiteX6" fmla="*/ 5118599 w 5182532"/>
              <a:gd name="connsiteY6" fmla="*/ 3813401 h 4221888"/>
              <a:gd name="connsiteX7" fmla="*/ 5074149 w 5182532"/>
              <a:gd name="connsiteY7" fmla="*/ 3972151 h 4221888"/>
              <a:gd name="connsiteX8" fmla="*/ 4134349 w 5182532"/>
              <a:gd name="connsiteY8" fmla="*/ 4213451 h 4221888"/>
              <a:gd name="connsiteX9" fmla="*/ 3385049 w 5182532"/>
              <a:gd name="connsiteY9" fmla="*/ 3641951 h 4221888"/>
              <a:gd name="connsiteX10" fmla="*/ 2794499 w 5182532"/>
              <a:gd name="connsiteY10" fmla="*/ 4118201 h 4221888"/>
              <a:gd name="connsiteX11" fmla="*/ 2203949 w 5182532"/>
              <a:gd name="connsiteY11" fmla="*/ 3851501 h 4221888"/>
              <a:gd name="connsiteX12" fmla="*/ 1613399 w 5182532"/>
              <a:gd name="connsiteY12" fmla="*/ 4118201 h 4221888"/>
              <a:gd name="connsiteX13" fmla="*/ 991099 w 5182532"/>
              <a:gd name="connsiteY13" fmla="*/ 3819751 h 4221888"/>
              <a:gd name="connsiteX14" fmla="*/ 362449 w 5182532"/>
              <a:gd name="connsiteY14" fmla="*/ 4092801 h 4221888"/>
              <a:gd name="connsiteX15" fmla="*/ 89399 w 5182532"/>
              <a:gd name="connsiteY15" fmla="*/ 3991201 h 4221888"/>
              <a:gd name="connsiteX16" fmla="*/ 44949 w 5182532"/>
              <a:gd name="connsiteY16" fmla="*/ 3826101 h 4221888"/>
              <a:gd name="connsiteX17" fmla="*/ 692649 w 5182532"/>
              <a:gd name="connsiteY17" fmla="*/ 2778351 h 4221888"/>
              <a:gd name="connsiteX18" fmla="*/ 867248 w 5182532"/>
              <a:gd name="connsiteY18" fmla="*/ 1804089 h 4221888"/>
              <a:gd name="connsiteX19" fmla="*/ 867041 w 5182532"/>
              <a:gd name="connsiteY19" fmla="*/ 1800000 h 4221888"/>
              <a:gd name="connsiteX20" fmla="*/ 2667041 w 5182532"/>
              <a:gd name="connsiteY20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63451 w 5182532"/>
              <a:gd name="connsiteY2" fmla="*/ 1871106 h 4221888"/>
              <a:gd name="connsiteX3" fmla="*/ 4477249 w 5182532"/>
              <a:gd name="connsiteY3" fmla="*/ 2156051 h 4221888"/>
              <a:gd name="connsiteX4" fmla="*/ 4680449 w 5182532"/>
              <a:gd name="connsiteY4" fmla="*/ 3000601 h 4221888"/>
              <a:gd name="connsiteX5" fmla="*/ 5118599 w 5182532"/>
              <a:gd name="connsiteY5" fmla="*/ 3813401 h 4221888"/>
              <a:gd name="connsiteX6" fmla="*/ 5074149 w 5182532"/>
              <a:gd name="connsiteY6" fmla="*/ 3972151 h 4221888"/>
              <a:gd name="connsiteX7" fmla="*/ 4134349 w 5182532"/>
              <a:gd name="connsiteY7" fmla="*/ 4213451 h 4221888"/>
              <a:gd name="connsiteX8" fmla="*/ 3385049 w 5182532"/>
              <a:gd name="connsiteY8" fmla="*/ 3641951 h 4221888"/>
              <a:gd name="connsiteX9" fmla="*/ 2794499 w 5182532"/>
              <a:gd name="connsiteY9" fmla="*/ 4118201 h 4221888"/>
              <a:gd name="connsiteX10" fmla="*/ 2203949 w 5182532"/>
              <a:gd name="connsiteY10" fmla="*/ 3851501 h 4221888"/>
              <a:gd name="connsiteX11" fmla="*/ 1613399 w 5182532"/>
              <a:gd name="connsiteY11" fmla="*/ 4118201 h 4221888"/>
              <a:gd name="connsiteX12" fmla="*/ 991099 w 5182532"/>
              <a:gd name="connsiteY12" fmla="*/ 3819751 h 4221888"/>
              <a:gd name="connsiteX13" fmla="*/ 362449 w 5182532"/>
              <a:gd name="connsiteY13" fmla="*/ 4092801 h 4221888"/>
              <a:gd name="connsiteX14" fmla="*/ 89399 w 5182532"/>
              <a:gd name="connsiteY14" fmla="*/ 3991201 h 4221888"/>
              <a:gd name="connsiteX15" fmla="*/ 44949 w 5182532"/>
              <a:gd name="connsiteY15" fmla="*/ 3826101 h 4221888"/>
              <a:gd name="connsiteX16" fmla="*/ 692649 w 5182532"/>
              <a:gd name="connsiteY16" fmla="*/ 2778351 h 4221888"/>
              <a:gd name="connsiteX17" fmla="*/ 867248 w 5182532"/>
              <a:gd name="connsiteY17" fmla="*/ 1804089 h 4221888"/>
              <a:gd name="connsiteX18" fmla="*/ 867041 w 5182532"/>
              <a:gd name="connsiteY18" fmla="*/ 1800000 h 4221888"/>
              <a:gd name="connsiteX19" fmla="*/ 2667041 w 5182532"/>
              <a:gd name="connsiteY19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477249 w 5182532"/>
              <a:gd name="connsiteY2" fmla="*/ 2156051 h 4221888"/>
              <a:gd name="connsiteX3" fmla="*/ 4680449 w 5182532"/>
              <a:gd name="connsiteY3" fmla="*/ 3000601 h 4221888"/>
              <a:gd name="connsiteX4" fmla="*/ 5118599 w 5182532"/>
              <a:gd name="connsiteY4" fmla="*/ 3813401 h 4221888"/>
              <a:gd name="connsiteX5" fmla="*/ 5074149 w 5182532"/>
              <a:gd name="connsiteY5" fmla="*/ 3972151 h 4221888"/>
              <a:gd name="connsiteX6" fmla="*/ 4134349 w 5182532"/>
              <a:gd name="connsiteY6" fmla="*/ 4213451 h 4221888"/>
              <a:gd name="connsiteX7" fmla="*/ 3385049 w 5182532"/>
              <a:gd name="connsiteY7" fmla="*/ 3641951 h 4221888"/>
              <a:gd name="connsiteX8" fmla="*/ 2794499 w 5182532"/>
              <a:gd name="connsiteY8" fmla="*/ 4118201 h 4221888"/>
              <a:gd name="connsiteX9" fmla="*/ 2203949 w 5182532"/>
              <a:gd name="connsiteY9" fmla="*/ 3851501 h 4221888"/>
              <a:gd name="connsiteX10" fmla="*/ 1613399 w 5182532"/>
              <a:gd name="connsiteY10" fmla="*/ 4118201 h 4221888"/>
              <a:gd name="connsiteX11" fmla="*/ 991099 w 5182532"/>
              <a:gd name="connsiteY11" fmla="*/ 3819751 h 4221888"/>
              <a:gd name="connsiteX12" fmla="*/ 362449 w 5182532"/>
              <a:gd name="connsiteY12" fmla="*/ 4092801 h 4221888"/>
              <a:gd name="connsiteX13" fmla="*/ 89399 w 5182532"/>
              <a:gd name="connsiteY13" fmla="*/ 3991201 h 4221888"/>
              <a:gd name="connsiteX14" fmla="*/ 44949 w 5182532"/>
              <a:gd name="connsiteY14" fmla="*/ 3826101 h 4221888"/>
              <a:gd name="connsiteX15" fmla="*/ 692649 w 5182532"/>
              <a:gd name="connsiteY15" fmla="*/ 2778351 h 4221888"/>
              <a:gd name="connsiteX16" fmla="*/ 867248 w 5182532"/>
              <a:gd name="connsiteY16" fmla="*/ 1804089 h 4221888"/>
              <a:gd name="connsiteX17" fmla="*/ 867041 w 5182532"/>
              <a:gd name="connsiteY17" fmla="*/ 1800000 h 4221888"/>
              <a:gd name="connsiteX18" fmla="*/ 2667041 w 5182532"/>
              <a:gd name="connsiteY18" fmla="*/ 0 h 4221888"/>
              <a:gd name="connsiteX0" fmla="*/ 2667041 w 5182532"/>
              <a:gd name="connsiteY0" fmla="*/ 0 h 4221888"/>
              <a:gd name="connsiteX1" fmla="*/ 4467041 w 5182532"/>
              <a:gd name="connsiteY1" fmla="*/ 1800000 h 4221888"/>
              <a:gd name="connsiteX2" fmla="*/ 4680449 w 5182532"/>
              <a:gd name="connsiteY2" fmla="*/ 3000601 h 4221888"/>
              <a:gd name="connsiteX3" fmla="*/ 5118599 w 5182532"/>
              <a:gd name="connsiteY3" fmla="*/ 3813401 h 4221888"/>
              <a:gd name="connsiteX4" fmla="*/ 5074149 w 5182532"/>
              <a:gd name="connsiteY4" fmla="*/ 3972151 h 4221888"/>
              <a:gd name="connsiteX5" fmla="*/ 4134349 w 5182532"/>
              <a:gd name="connsiteY5" fmla="*/ 4213451 h 4221888"/>
              <a:gd name="connsiteX6" fmla="*/ 3385049 w 5182532"/>
              <a:gd name="connsiteY6" fmla="*/ 3641951 h 4221888"/>
              <a:gd name="connsiteX7" fmla="*/ 2794499 w 5182532"/>
              <a:gd name="connsiteY7" fmla="*/ 4118201 h 4221888"/>
              <a:gd name="connsiteX8" fmla="*/ 2203949 w 5182532"/>
              <a:gd name="connsiteY8" fmla="*/ 3851501 h 4221888"/>
              <a:gd name="connsiteX9" fmla="*/ 1613399 w 5182532"/>
              <a:gd name="connsiteY9" fmla="*/ 4118201 h 4221888"/>
              <a:gd name="connsiteX10" fmla="*/ 991099 w 5182532"/>
              <a:gd name="connsiteY10" fmla="*/ 3819751 h 4221888"/>
              <a:gd name="connsiteX11" fmla="*/ 362449 w 5182532"/>
              <a:gd name="connsiteY11" fmla="*/ 4092801 h 4221888"/>
              <a:gd name="connsiteX12" fmla="*/ 89399 w 5182532"/>
              <a:gd name="connsiteY12" fmla="*/ 3991201 h 4221888"/>
              <a:gd name="connsiteX13" fmla="*/ 44949 w 5182532"/>
              <a:gd name="connsiteY13" fmla="*/ 3826101 h 4221888"/>
              <a:gd name="connsiteX14" fmla="*/ 692649 w 5182532"/>
              <a:gd name="connsiteY14" fmla="*/ 2778351 h 4221888"/>
              <a:gd name="connsiteX15" fmla="*/ 867248 w 5182532"/>
              <a:gd name="connsiteY15" fmla="*/ 1804089 h 4221888"/>
              <a:gd name="connsiteX16" fmla="*/ 867041 w 5182532"/>
              <a:gd name="connsiteY16" fmla="*/ 1800000 h 4221888"/>
              <a:gd name="connsiteX17" fmla="*/ 2667041 w 5182532"/>
              <a:gd name="connsiteY17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4693377 w 5195460"/>
              <a:gd name="connsiteY2" fmla="*/ 3000601 h 4221888"/>
              <a:gd name="connsiteX3" fmla="*/ 5131527 w 5195460"/>
              <a:gd name="connsiteY3" fmla="*/ 3813401 h 4221888"/>
              <a:gd name="connsiteX4" fmla="*/ 5087077 w 5195460"/>
              <a:gd name="connsiteY4" fmla="*/ 3972151 h 4221888"/>
              <a:gd name="connsiteX5" fmla="*/ 4147277 w 5195460"/>
              <a:gd name="connsiteY5" fmla="*/ 4213451 h 4221888"/>
              <a:gd name="connsiteX6" fmla="*/ 3397977 w 5195460"/>
              <a:gd name="connsiteY6" fmla="*/ 3641951 h 4221888"/>
              <a:gd name="connsiteX7" fmla="*/ 2807427 w 5195460"/>
              <a:gd name="connsiteY7" fmla="*/ 4118201 h 4221888"/>
              <a:gd name="connsiteX8" fmla="*/ 2216877 w 5195460"/>
              <a:gd name="connsiteY8" fmla="*/ 3851501 h 4221888"/>
              <a:gd name="connsiteX9" fmla="*/ 1626327 w 5195460"/>
              <a:gd name="connsiteY9" fmla="*/ 4118201 h 4221888"/>
              <a:gd name="connsiteX10" fmla="*/ 1004027 w 5195460"/>
              <a:gd name="connsiteY10" fmla="*/ 3819751 h 4221888"/>
              <a:gd name="connsiteX11" fmla="*/ 375377 w 5195460"/>
              <a:gd name="connsiteY11" fmla="*/ 4092801 h 4221888"/>
              <a:gd name="connsiteX12" fmla="*/ 102327 w 5195460"/>
              <a:gd name="connsiteY12" fmla="*/ 3991201 h 4221888"/>
              <a:gd name="connsiteX13" fmla="*/ 57877 w 5195460"/>
              <a:gd name="connsiteY13" fmla="*/ 3826101 h 4221888"/>
              <a:gd name="connsiteX14" fmla="*/ 880176 w 5195460"/>
              <a:gd name="connsiteY14" fmla="*/ 1804089 h 4221888"/>
              <a:gd name="connsiteX15" fmla="*/ 879969 w 5195460"/>
              <a:gd name="connsiteY15" fmla="*/ 1800000 h 4221888"/>
              <a:gd name="connsiteX16" fmla="*/ 2679969 w 5195460"/>
              <a:gd name="connsiteY16" fmla="*/ 0 h 4221888"/>
              <a:gd name="connsiteX0" fmla="*/ 2679969 w 5195460"/>
              <a:gd name="connsiteY0" fmla="*/ 0 h 4221888"/>
              <a:gd name="connsiteX1" fmla="*/ 4479969 w 5195460"/>
              <a:gd name="connsiteY1" fmla="*/ 1800000 h 4221888"/>
              <a:gd name="connsiteX2" fmla="*/ 5131527 w 5195460"/>
              <a:gd name="connsiteY2" fmla="*/ 3813401 h 4221888"/>
              <a:gd name="connsiteX3" fmla="*/ 5087077 w 5195460"/>
              <a:gd name="connsiteY3" fmla="*/ 3972151 h 4221888"/>
              <a:gd name="connsiteX4" fmla="*/ 4147277 w 5195460"/>
              <a:gd name="connsiteY4" fmla="*/ 4213451 h 4221888"/>
              <a:gd name="connsiteX5" fmla="*/ 3397977 w 5195460"/>
              <a:gd name="connsiteY5" fmla="*/ 3641951 h 4221888"/>
              <a:gd name="connsiteX6" fmla="*/ 2807427 w 5195460"/>
              <a:gd name="connsiteY6" fmla="*/ 4118201 h 4221888"/>
              <a:gd name="connsiteX7" fmla="*/ 2216877 w 5195460"/>
              <a:gd name="connsiteY7" fmla="*/ 3851501 h 4221888"/>
              <a:gd name="connsiteX8" fmla="*/ 1626327 w 5195460"/>
              <a:gd name="connsiteY8" fmla="*/ 4118201 h 4221888"/>
              <a:gd name="connsiteX9" fmla="*/ 1004027 w 5195460"/>
              <a:gd name="connsiteY9" fmla="*/ 3819751 h 4221888"/>
              <a:gd name="connsiteX10" fmla="*/ 375377 w 5195460"/>
              <a:gd name="connsiteY10" fmla="*/ 4092801 h 4221888"/>
              <a:gd name="connsiteX11" fmla="*/ 102327 w 5195460"/>
              <a:gd name="connsiteY11" fmla="*/ 3991201 h 4221888"/>
              <a:gd name="connsiteX12" fmla="*/ 57877 w 5195460"/>
              <a:gd name="connsiteY12" fmla="*/ 3826101 h 4221888"/>
              <a:gd name="connsiteX13" fmla="*/ 880176 w 5195460"/>
              <a:gd name="connsiteY13" fmla="*/ 1804089 h 4221888"/>
              <a:gd name="connsiteX14" fmla="*/ 879969 w 5195460"/>
              <a:gd name="connsiteY14" fmla="*/ 1800000 h 4221888"/>
              <a:gd name="connsiteX15" fmla="*/ 2679969 w 5195460"/>
              <a:gd name="connsiteY15" fmla="*/ 0 h 4221888"/>
              <a:gd name="connsiteX0" fmla="*/ 2679969 w 5131527"/>
              <a:gd name="connsiteY0" fmla="*/ 0 h 4221685"/>
              <a:gd name="connsiteX1" fmla="*/ 4479969 w 5131527"/>
              <a:gd name="connsiteY1" fmla="*/ 1800000 h 4221685"/>
              <a:gd name="connsiteX2" fmla="*/ 5131527 w 5131527"/>
              <a:gd name="connsiteY2" fmla="*/ 3813401 h 4221685"/>
              <a:gd name="connsiteX3" fmla="*/ 4147277 w 5131527"/>
              <a:gd name="connsiteY3" fmla="*/ 4213451 h 4221685"/>
              <a:gd name="connsiteX4" fmla="*/ 3397977 w 5131527"/>
              <a:gd name="connsiteY4" fmla="*/ 3641951 h 4221685"/>
              <a:gd name="connsiteX5" fmla="*/ 2807427 w 5131527"/>
              <a:gd name="connsiteY5" fmla="*/ 4118201 h 4221685"/>
              <a:gd name="connsiteX6" fmla="*/ 2216877 w 5131527"/>
              <a:gd name="connsiteY6" fmla="*/ 3851501 h 4221685"/>
              <a:gd name="connsiteX7" fmla="*/ 1626327 w 5131527"/>
              <a:gd name="connsiteY7" fmla="*/ 4118201 h 4221685"/>
              <a:gd name="connsiteX8" fmla="*/ 1004027 w 5131527"/>
              <a:gd name="connsiteY8" fmla="*/ 3819751 h 4221685"/>
              <a:gd name="connsiteX9" fmla="*/ 375377 w 5131527"/>
              <a:gd name="connsiteY9" fmla="*/ 4092801 h 4221685"/>
              <a:gd name="connsiteX10" fmla="*/ 102327 w 5131527"/>
              <a:gd name="connsiteY10" fmla="*/ 3991201 h 4221685"/>
              <a:gd name="connsiteX11" fmla="*/ 57877 w 5131527"/>
              <a:gd name="connsiteY11" fmla="*/ 3826101 h 4221685"/>
              <a:gd name="connsiteX12" fmla="*/ 880176 w 5131527"/>
              <a:gd name="connsiteY12" fmla="*/ 1804089 h 4221685"/>
              <a:gd name="connsiteX13" fmla="*/ 879969 w 5131527"/>
              <a:gd name="connsiteY13" fmla="*/ 1800000 h 4221685"/>
              <a:gd name="connsiteX14" fmla="*/ 2679969 w 5131527"/>
              <a:gd name="connsiteY14" fmla="*/ 0 h 4221685"/>
              <a:gd name="connsiteX0" fmla="*/ 2639275 w 5090833"/>
              <a:gd name="connsiteY0" fmla="*/ 0 h 4221685"/>
              <a:gd name="connsiteX1" fmla="*/ 4439275 w 5090833"/>
              <a:gd name="connsiteY1" fmla="*/ 1800000 h 4221685"/>
              <a:gd name="connsiteX2" fmla="*/ 5090833 w 5090833"/>
              <a:gd name="connsiteY2" fmla="*/ 3813401 h 4221685"/>
              <a:gd name="connsiteX3" fmla="*/ 4106583 w 5090833"/>
              <a:gd name="connsiteY3" fmla="*/ 4213451 h 4221685"/>
              <a:gd name="connsiteX4" fmla="*/ 3357283 w 5090833"/>
              <a:gd name="connsiteY4" fmla="*/ 3641951 h 4221685"/>
              <a:gd name="connsiteX5" fmla="*/ 2766733 w 5090833"/>
              <a:gd name="connsiteY5" fmla="*/ 4118201 h 4221685"/>
              <a:gd name="connsiteX6" fmla="*/ 2176183 w 5090833"/>
              <a:gd name="connsiteY6" fmla="*/ 3851501 h 4221685"/>
              <a:gd name="connsiteX7" fmla="*/ 1585633 w 5090833"/>
              <a:gd name="connsiteY7" fmla="*/ 4118201 h 4221685"/>
              <a:gd name="connsiteX8" fmla="*/ 963333 w 5090833"/>
              <a:gd name="connsiteY8" fmla="*/ 3819751 h 4221685"/>
              <a:gd name="connsiteX9" fmla="*/ 334683 w 5090833"/>
              <a:gd name="connsiteY9" fmla="*/ 4092801 h 4221685"/>
              <a:gd name="connsiteX10" fmla="*/ 17183 w 5090833"/>
              <a:gd name="connsiteY10" fmla="*/ 3826101 h 4221685"/>
              <a:gd name="connsiteX11" fmla="*/ 839482 w 5090833"/>
              <a:gd name="connsiteY11" fmla="*/ 1804089 h 4221685"/>
              <a:gd name="connsiteX12" fmla="*/ 839275 w 5090833"/>
              <a:gd name="connsiteY12" fmla="*/ 1800000 h 4221685"/>
              <a:gd name="connsiteX13" fmla="*/ 2639275 w 5090833"/>
              <a:gd name="connsiteY13" fmla="*/ 0 h 4221685"/>
              <a:gd name="connsiteX0" fmla="*/ 2629261 w 5080819"/>
              <a:gd name="connsiteY0" fmla="*/ 0 h 4221685"/>
              <a:gd name="connsiteX1" fmla="*/ 4429261 w 5080819"/>
              <a:gd name="connsiteY1" fmla="*/ 1800000 h 4221685"/>
              <a:gd name="connsiteX2" fmla="*/ 5080819 w 5080819"/>
              <a:gd name="connsiteY2" fmla="*/ 3813401 h 4221685"/>
              <a:gd name="connsiteX3" fmla="*/ 4096569 w 5080819"/>
              <a:gd name="connsiteY3" fmla="*/ 4213451 h 4221685"/>
              <a:gd name="connsiteX4" fmla="*/ 3347269 w 5080819"/>
              <a:gd name="connsiteY4" fmla="*/ 3641951 h 4221685"/>
              <a:gd name="connsiteX5" fmla="*/ 2756719 w 5080819"/>
              <a:gd name="connsiteY5" fmla="*/ 4118201 h 4221685"/>
              <a:gd name="connsiteX6" fmla="*/ 2166169 w 5080819"/>
              <a:gd name="connsiteY6" fmla="*/ 3851501 h 4221685"/>
              <a:gd name="connsiteX7" fmla="*/ 1575619 w 5080819"/>
              <a:gd name="connsiteY7" fmla="*/ 4118201 h 4221685"/>
              <a:gd name="connsiteX8" fmla="*/ 953319 w 5080819"/>
              <a:gd name="connsiteY8" fmla="*/ 3819751 h 4221685"/>
              <a:gd name="connsiteX9" fmla="*/ 458019 w 5080819"/>
              <a:gd name="connsiteY9" fmla="*/ 4164239 h 4221685"/>
              <a:gd name="connsiteX10" fmla="*/ 7169 w 5080819"/>
              <a:gd name="connsiteY10" fmla="*/ 3826101 h 4221685"/>
              <a:gd name="connsiteX11" fmla="*/ 829468 w 5080819"/>
              <a:gd name="connsiteY11" fmla="*/ 1804089 h 4221685"/>
              <a:gd name="connsiteX12" fmla="*/ 829261 w 5080819"/>
              <a:gd name="connsiteY12" fmla="*/ 1800000 h 4221685"/>
              <a:gd name="connsiteX13" fmla="*/ 2629261 w 5080819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575930 w 5081130"/>
              <a:gd name="connsiteY7" fmla="*/ 411820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166480 w 5081130"/>
              <a:gd name="connsiteY6" fmla="*/ 385150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21685"/>
              <a:gd name="connsiteX1" fmla="*/ 4429572 w 5081130"/>
              <a:gd name="connsiteY1" fmla="*/ 1800000 h 4221685"/>
              <a:gd name="connsiteX2" fmla="*/ 5081130 w 5081130"/>
              <a:gd name="connsiteY2" fmla="*/ 3813401 h 4221685"/>
              <a:gd name="connsiteX3" fmla="*/ 4096880 w 5081130"/>
              <a:gd name="connsiteY3" fmla="*/ 4213451 h 4221685"/>
              <a:gd name="connsiteX4" fmla="*/ 3347580 w 5081130"/>
              <a:gd name="connsiteY4" fmla="*/ 3641951 h 4221685"/>
              <a:gd name="connsiteX5" fmla="*/ 2757030 w 5081130"/>
              <a:gd name="connsiteY5" fmla="*/ 4118201 h 4221685"/>
              <a:gd name="connsiteX6" fmla="*/ 2228392 w 5081130"/>
              <a:gd name="connsiteY6" fmla="*/ 3832451 h 4221685"/>
              <a:gd name="connsiteX7" fmla="*/ 1609267 w 5081130"/>
              <a:gd name="connsiteY7" fmla="*/ 4213451 h 4221685"/>
              <a:gd name="connsiteX8" fmla="*/ 1058405 w 5081130"/>
              <a:gd name="connsiteY8" fmla="*/ 3843563 h 4221685"/>
              <a:gd name="connsiteX9" fmla="*/ 458330 w 5081130"/>
              <a:gd name="connsiteY9" fmla="*/ 4164239 h 4221685"/>
              <a:gd name="connsiteX10" fmla="*/ 7480 w 5081130"/>
              <a:gd name="connsiteY10" fmla="*/ 3826101 h 4221685"/>
              <a:gd name="connsiteX11" fmla="*/ 829779 w 5081130"/>
              <a:gd name="connsiteY11" fmla="*/ 1804089 h 4221685"/>
              <a:gd name="connsiteX12" fmla="*/ 829572 w 5081130"/>
              <a:gd name="connsiteY12" fmla="*/ 1800000 h 4221685"/>
              <a:gd name="connsiteX13" fmla="*/ 2629572 w 5081130"/>
              <a:gd name="connsiteY13" fmla="*/ 0 h 4221685"/>
              <a:gd name="connsiteX0" fmla="*/ 2629572 w 5081130"/>
              <a:gd name="connsiteY0" fmla="*/ 0 h 4248425"/>
              <a:gd name="connsiteX1" fmla="*/ 4429572 w 5081130"/>
              <a:gd name="connsiteY1" fmla="*/ 1800000 h 4248425"/>
              <a:gd name="connsiteX2" fmla="*/ 5081130 w 5081130"/>
              <a:gd name="connsiteY2" fmla="*/ 3813401 h 4248425"/>
              <a:gd name="connsiteX3" fmla="*/ 4096880 w 5081130"/>
              <a:gd name="connsiteY3" fmla="*/ 4213451 h 4248425"/>
              <a:gd name="connsiteX4" fmla="*/ 3347580 w 5081130"/>
              <a:gd name="connsiteY4" fmla="*/ 3641951 h 4248425"/>
              <a:gd name="connsiteX5" fmla="*/ 2909430 w 5081130"/>
              <a:gd name="connsiteY5" fmla="*/ 4246788 h 4248425"/>
              <a:gd name="connsiteX6" fmla="*/ 2228392 w 5081130"/>
              <a:gd name="connsiteY6" fmla="*/ 3832451 h 4248425"/>
              <a:gd name="connsiteX7" fmla="*/ 1609267 w 5081130"/>
              <a:gd name="connsiteY7" fmla="*/ 4213451 h 4248425"/>
              <a:gd name="connsiteX8" fmla="*/ 1058405 w 5081130"/>
              <a:gd name="connsiteY8" fmla="*/ 3843563 h 4248425"/>
              <a:gd name="connsiteX9" fmla="*/ 458330 w 5081130"/>
              <a:gd name="connsiteY9" fmla="*/ 4164239 h 4248425"/>
              <a:gd name="connsiteX10" fmla="*/ 7480 w 5081130"/>
              <a:gd name="connsiteY10" fmla="*/ 3826101 h 4248425"/>
              <a:gd name="connsiteX11" fmla="*/ 829779 w 5081130"/>
              <a:gd name="connsiteY11" fmla="*/ 1804089 h 4248425"/>
              <a:gd name="connsiteX12" fmla="*/ 829572 w 5081130"/>
              <a:gd name="connsiteY12" fmla="*/ 1800000 h 4248425"/>
              <a:gd name="connsiteX13" fmla="*/ 2629572 w 5081130"/>
              <a:gd name="connsiteY13" fmla="*/ 0 h 4248425"/>
              <a:gd name="connsiteX0" fmla="*/ 2629572 w 5081130"/>
              <a:gd name="connsiteY0" fmla="*/ 0 h 4246923"/>
              <a:gd name="connsiteX1" fmla="*/ 4429572 w 5081130"/>
              <a:gd name="connsiteY1" fmla="*/ 1800000 h 4246923"/>
              <a:gd name="connsiteX2" fmla="*/ 5081130 w 5081130"/>
              <a:gd name="connsiteY2" fmla="*/ 3813401 h 4246923"/>
              <a:gd name="connsiteX3" fmla="*/ 4096880 w 5081130"/>
              <a:gd name="connsiteY3" fmla="*/ 4213451 h 4246923"/>
              <a:gd name="connsiteX4" fmla="*/ 3666668 w 5081130"/>
              <a:gd name="connsiteY4" fmla="*/ 3780063 h 4246923"/>
              <a:gd name="connsiteX5" fmla="*/ 2909430 w 5081130"/>
              <a:gd name="connsiteY5" fmla="*/ 4246788 h 4246923"/>
              <a:gd name="connsiteX6" fmla="*/ 2228392 w 5081130"/>
              <a:gd name="connsiteY6" fmla="*/ 3832451 h 4246923"/>
              <a:gd name="connsiteX7" fmla="*/ 1609267 w 5081130"/>
              <a:gd name="connsiteY7" fmla="*/ 4213451 h 4246923"/>
              <a:gd name="connsiteX8" fmla="*/ 1058405 w 5081130"/>
              <a:gd name="connsiteY8" fmla="*/ 3843563 h 4246923"/>
              <a:gd name="connsiteX9" fmla="*/ 458330 w 5081130"/>
              <a:gd name="connsiteY9" fmla="*/ 4164239 h 4246923"/>
              <a:gd name="connsiteX10" fmla="*/ 7480 w 5081130"/>
              <a:gd name="connsiteY10" fmla="*/ 3826101 h 4246923"/>
              <a:gd name="connsiteX11" fmla="*/ 829779 w 5081130"/>
              <a:gd name="connsiteY11" fmla="*/ 1804089 h 4246923"/>
              <a:gd name="connsiteX12" fmla="*/ 829572 w 5081130"/>
              <a:gd name="connsiteY12" fmla="*/ 1800000 h 4246923"/>
              <a:gd name="connsiteX13" fmla="*/ 2629572 w 5081130"/>
              <a:gd name="connsiteY13" fmla="*/ 0 h 4246923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228392 w 5081302"/>
              <a:gd name="connsiteY6" fmla="*/ 3832451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609267 w 5081302"/>
              <a:gd name="connsiteY7" fmla="*/ 4213451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572 w 5081302"/>
              <a:gd name="connsiteY0" fmla="*/ 0 h 4289956"/>
              <a:gd name="connsiteX1" fmla="*/ 4429572 w 5081302"/>
              <a:gd name="connsiteY1" fmla="*/ 1800000 h 4289956"/>
              <a:gd name="connsiteX2" fmla="*/ 5081130 w 5081302"/>
              <a:gd name="connsiteY2" fmla="*/ 3813401 h 4289956"/>
              <a:gd name="connsiteX3" fmla="*/ 4368343 w 5081302"/>
              <a:gd name="connsiteY3" fmla="*/ 4289651 h 4289956"/>
              <a:gd name="connsiteX4" fmla="*/ 3666668 w 5081302"/>
              <a:gd name="connsiteY4" fmla="*/ 3780063 h 4289956"/>
              <a:gd name="connsiteX5" fmla="*/ 2909430 w 5081302"/>
              <a:gd name="connsiteY5" fmla="*/ 4246788 h 4289956"/>
              <a:gd name="connsiteX6" fmla="*/ 2437942 w 5081302"/>
              <a:gd name="connsiteY6" fmla="*/ 3818163 h 4289956"/>
              <a:gd name="connsiteX7" fmla="*/ 1747379 w 5081302"/>
              <a:gd name="connsiteY7" fmla="*/ 4208688 h 4289956"/>
              <a:gd name="connsiteX8" fmla="*/ 1058405 w 5081302"/>
              <a:gd name="connsiteY8" fmla="*/ 3843563 h 4289956"/>
              <a:gd name="connsiteX9" fmla="*/ 458330 w 5081302"/>
              <a:gd name="connsiteY9" fmla="*/ 4164239 h 4289956"/>
              <a:gd name="connsiteX10" fmla="*/ 7480 w 5081302"/>
              <a:gd name="connsiteY10" fmla="*/ 3826101 h 4289956"/>
              <a:gd name="connsiteX11" fmla="*/ 829779 w 5081302"/>
              <a:gd name="connsiteY11" fmla="*/ 1804089 h 4289956"/>
              <a:gd name="connsiteX12" fmla="*/ 829572 w 5081302"/>
              <a:gd name="connsiteY12" fmla="*/ 1800000 h 4289956"/>
              <a:gd name="connsiteX13" fmla="*/ 2629572 w 508130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477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9992 w 5081722"/>
              <a:gd name="connsiteY0" fmla="*/ 0 h 4289956"/>
              <a:gd name="connsiteX1" fmla="*/ 4429992 w 5081722"/>
              <a:gd name="connsiteY1" fmla="*/ 1800000 h 4289956"/>
              <a:gd name="connsiteX2" fmla="*/ 5081550 w 5081722"/>
              <a:gd name="connsiteY2" fmla="*/ 3813401 h 4289956"/>
              <a:gd name="connsiteX3" fmla="*/ 4368763 w 5081722"/>
              <a:gd name="connsiteY3" fmla="*/ 4289651 h 4289956"/>
              <a:gd name="connsiteX4" fmla="*/ 3667088 w 5081722"/>
              <a:gd name="connsiteY4" fmla="*/ 3780063 h 4289956"/>
              <a:gd name="connsiteX5" fmla="*/ 2909850 w 5081722"/>
              <a:gd name="connsiteY5" fmla="*/ 4246788 h 4289956"/>
              <a:gd name="connsiteX6" fmla="*/ 2438362 w 5081722"/>
              <a:gd name="connsiteY6" fmla="*/ 3818163 h 4289956"/>
              <a:gd name="connsiteX7" fmla="*/ 1785899 w 5081722"/>
              <a:gd name="connsiteY7" fmla="*/ 4208688 h 4289956"/>
              <a:gd name="connsiteX8" fmla="*/ 1187412 w 5081722"/>
              <a:gd name="connsiteY8" fmla="*/ 3834038 h 4289956"/>
              <a:gd name="connsiteX9" fmla="*/ 458750 w 5081722"/>
              <a:gd name="connsiteY9" fmla="*/ 4164239 h 4289956"/>
              <a:gd name="connsiteX10" fmla="*/ 7900 w 5081722"/>
              <a:gd name="connsiteY10" fmla="*/ 3826101 h 4289956"/>
              <a:gd name="connsiteX11" fmla="*/ 830199 w 5081722"/>
              <a:gd name="connsiteY11" fmla="*/ 1804089 h 4289956"/>
              <a:gd name="connsiteX12" fmla="*/ 829992 w 5081722"/>
              <a:gd name="connsiteY12" fmla="*/ 1800000 h 4289956"/>
              <a:gd name="connsiteX13" fmla="*/ 2629992 w 5081722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2905198 w 5077070"/>
              <a:gd name="connsiteY5" fmla="*/ 4246788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956"/>
              <a:gd name="connsiteX1" fmla="*/ 4425340 w 5077070"/>
              <a:gd name="connsiteY1" fmla="*/ 1800000 h 4289956"/>
              <a:gd name="connsiteX2" fmla="*/ 5076898 w 5077070"/>
              <a:gd name="connsiteY2" fmla="*/ 3813401 h 4289956"/>
              <a:gd name="connsiteX3" fmla="*/ 4364111 w 5077070"/>
              <a:gd name="connsiteY3" fmla="*/ 4289651 h 4289956"/>
              <a:gd name="connsiteX4" fmla="*/ 3662436 w 5077070"/>
              <a:gd name="connsiteY4" fmla="*/ 3780063 h 4289956"/>
              <a:gd name="connsiteX5" fmla="*/ 3043310 w 5077070"/>
              <a:gd name="connsiteY5" fmla="*/ 4261076 h 4289956"/>
              <a:gd name="connsiteX6" fmla="*/ 2433710 w 5077070"/>
              <a:gd name="connsiteY6" fmla="*/ 3818163 h 4289956"/>
              <a:gd name="connsiteX7" fmla="*/ 1781247 w 5077070"/>
              <a:gd name="connsiteY7" fmla="*/ 4208688 h 4289956"/>
              <a:gd name="connsiteX8" fmla="*/ 1182760 w 5077070"/>
              <a:gd name="connsiteY8" fmla="*/ 3834038 h 4289956"/>
              <a:gd name="connsiteX9" fmla="*/ 563635 w 5077070"/>
              <a:gd name="connsiteY9" fmla="*/ 4221389 h 4289956"/>
              <a:gd name="connsiteX10" fmla="*/ 3248 w 5077070"/>
              <a:gd name="connsiteY10" fmla="*/ 3826101 h 4289956"/>
              <a:gd name="connsiteX11" fmla="*/ 825547 w 5077070"/>
              <a:gd name="connsiteY11" fmla="*/ 1804089 h 4289956"/>
              <a:gd name="connsiteX12" fmla="*/ 825340 w 5077070"/>
              <a:gd name="connsiteY12" fmla="*/ 1800000 h 4289956"/>
              <a:gd name="connsiteX13" fmla="*/ 2625340 w 5077070"/>
              <a:gd name="connsiteY13" fmla="*/ 0 h 4289956"/>
              <a:gd name="connsiteX0" fmla="*/ 2625340 w 5077070"/>
              <a:gd name="connsiteY0" fmla="*/ 0 h 4289679"/>
              <a:gd name="connsiteX1" fmla="*/ 4425340 w 5077070"/>
              <a:gd name="connsiteY1" fmla="*/ 1800000 h 4289679"/>
              <a:gd name="connsiteX2" fmla="*/ 5076898 w 5077070"/>
              <a:gd name="connsiteY2" fmla="*/ 3813401 h 4289679"/>
              <a:gd name="connsiteX3" fmla="*/ 4364111 w 5077070"/>
              <a:gd name="connsiteY3" fmla="*/ 4289651 h 4289679"/>
              <a:gd name="connsiteX4" fmla="*/ 3791024 w 5077070"/>
              <a:gd name="connsiteY4" fmla="*/ 3803875 h 4289679"/>
              <a:gd name="connsiteX5" fmla="*/ 3043310 w 5077070"/>
              <a:gd name="connsiteY5" fmla="*/ 4261076 h 4289679"/>
              <a:gd name="connsiteX6" fmla="*/ 2433710 w 5077070"/>
              <a:gd name="connsiteY6" fmla="*/ 3818163 h 4289679"/>
              <a:gd name="connsiteX7" fmla="*/ 1781247 w 5077070"/>
              <a:gd name="connsiteY7" fmla="*/ 4208688 h 4289679"/>
              <a:gd name="connsiteX8" fmla="*/ 1182760 w 5077070"/>
              <a:gd name="connsiteY8" fmla="*/ 3834038 h 4289679"/>
              <a:gd name="connsiteX9" fmla="*/ 563635 w 5077070"/>
              <a:gd name="connsiteY9" fmla="*/ 4221389 h 4289679"/>
              <a:gd name="connsiteX10" fmla="*/ 3248 w 5077070"/>
              <a:gd name="connsiteY10" fmla="*/ 3826101 h 4289679"/>
              <a:gd name="connsiteX11" fmla="*/ 825547 w 5077070"/>
              <a:gd name="connsiteY11" fmla="*/ 1804089 h 4289679"/>
              <a:gd name="connsiteX12" fmla="*/ 825340 w 5077070"/>
              <a:gd name="connsiteY12" fmla="*/ 1800000 h 4289679"/>
              <a:gd name="connsiteX13" fmla="*/ 2625340 w 5077070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825340 w 5076956"/>
              <a:gd name="connsiteY12" fmla="*/ 1800000 h 4289679"/>
              <a:gd name="connsiteX13" fmla="*/ 2625340 w 5076956"/>
              <a:gd name="connsiteY13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0 h 4289679"/>
              <a:gd name="connsiteX1" fmla="*/ 4425340 w 5076956"/>
              <a:gd name="connsiteY1" fmla="*/ 1800000 h 4289679"/>
              <a:gd name="connsiteX2" fmla="*/ 5076898 w 5076956"/>
              <a:gd name="connsiteY2" fmla="*/ 3813401 h 4289679"/>
              <a:gd name="connsiteX3" fmla="*/ 4459361 w 5076956"/>
              <a:gd name="connsiteY3" fmla="*/ 4289651 h 4289679"/>
              <a:gd name="connsiteX4" fmla="*/ 3791024 w 5076956"/>
              <a:gd name="connsiteY4" fmla="*/ 3803875 h 4289679"/>
              <a:gd name="connsiteX5" fmla="*/ 3043310 w 5076956"/>
              <a:gd name="connsiteY5" fmla="*/ 4261076 h 4289679"/>
              <a:gd name="connsiteX6" fmla="*/ 2433710 w 5076956"/>
              <a:gd name="connsiteY6" fmla="*/ 3818163 h 4289679"/>
              <a:gd name="connsiteX7" fmla="*/ 1781247 w 5076956"/>
              <a:gd name="connsiteY7" fmla="*/ 4208688 h 4289679"/>
              <a:gd name="connsiteX8" fmla="*/ 1182760 w 5076956"/>
              <a:gd name="connsiteY8" fmla="*/ 3834038 h 4289679"/>
              <a:gd name="connsiteX9" fmla="*/ 563635 w 5076956"/>
              <a:gd name="connsiteY9" fmla="*/ 4221389 h 4289679"/>
              <a:gd name="connsiteX10" fmla="*/ 3248 w 5076956"/>
              <a:gd name="connsiteY10" fmla="*/ 3826101 h 4289679"/>
              <a:gd name="connsiteX11" fmla="*/ 825547 w 5076956"/>
              <a:gd name="connsiteY11" fmla="*/ 1804089 h 4289679"/>
              <a:gd name="connsiteX12" fmla="*/ 2625340 w 5076956"/>
              <a:gd name="connsiteY12" fmla="*/ 0 h 4289679"/>
              <a:gd name="connsiteX0" fmla="*/ 2625340 w 5076956"/>
              <a:gd name="connsiteY0" fmla="*/ 123000 h 4412679"/>
              <a:gd name="connsiteX1" fmla="*/ 4425340 w 5076956"/>
              <a:gd name="connsiteY1" fmla="*/ 1923000 h 4412679"/>
              <a:gd name="connsiteX2" fmla="*/ 5076898 w 5076956"/>
              <a:gd name="connsiteY2" fmla="*/ 3936401 h 4412679"/>
              <a:gd name="connsiteX3" fmla="*/ 4459361 w 5076956"/>
              <a:gd name="connsiteY3" fmla="*/ 4412651 h 4412679"/>
              <a:gd name="connsiteX4" fmla="*/ 3791024 w 5076956"/>
              <a:gd name="connsiteY4" fmla="*/ 3926875 h 4412679"/>
              <a:gd name="connsiteX5" fmla="*/ 3043310 w 5076956"/>
              <a:gd name="connsiteY5" fmla="*/ 4384076 h 4412679"/>
              <a:gd name="connsiteX6" fmla="*/ 2433710 w 5076956"/>
              <a:gd name="connsiteY6" fmla="*/ 3941163 h 4412679"/>
              <a:gd name="connsiteX7" fmla="*/ 1781247 w 5076956"/>
              <a:gd name="connsiteY7" fmla="*/ 4331688 h 4412679"/>
              <a:gd name="connsiteX8" fmla="*/ 1182760 w 5076956"/>
              <a:gd name="connsiteY8" fmla="*/ 3957038 h 4412679"/>
              <a:gd name="connsiteX9" fmla="*/ 563635 w 5076956"/>
              <a:gd name="connsiteY9" fmla="*/ 4344389 h 4412679"/>
              <a:gd name="connsiteX10" fmla="*/ 3248 w 5076956"/>
              <a:gd name="connsiteY10" fmla="*/ 3949101 h 4412679"/>
              <a:gd name="connsiteX11" fmla="*/ 825547 w 5076956"/>
              <a:gd name="connsiteY11" fmla="*/ 1927089 h 4412679"/>
              <a:gd name="connsiteX12" fmla="*/ 2625340 w 5076956"/>
              <a:gd name="connsiteY12" fmla="*/ 123000 h 4412679"/>
              <a:gd name="connsiteX0" fmla="*/ 2625340 w 5076956"/>
              <a:gd name="connsiteY0" fmla="*/ 24 h 4289703"/>
              <a:gd name="connsiteX1" fmla="*/ 4425340 w 5076956"/>
              <a:gd name="connsiteY1" fmla="*/ 1800024 h 4289703"/>
              <a:gd name="connsiteX2" fmla="*/ 5076898 w 5076956"/>
              <a:gd name="connsiteY2" fmla="*/ 3813425 h 4289703"/>
              <a:gd name="connsiteX3" fmla="*/ 4459361 w 5076956"/>
              <a:gd name="connsiteY3" fmla="*/ 4289675 h 4289703"/>
              <a:gd name="connsiteX4" fmla="*/ 3791024 w 5076956"/>
              <a:gd name="connsiteY4" fmla="*/ 3803899 h 4289703"/>
              <a:gd name="connsiteX5" fmla="*/ 3043310 w 5076956"/>
              <a:gd name="connsiteY5" fmla="*/ 4261100 h 4289703"/>
              <a:gd name="connsiteX6" fmla="*/ 2433710 w 5076956"/>
              <a:gd name="connsiteY6" fmla="*/ 3818187 h 4289703"/>
              <a:gd name="connsiteX7" fmla="*/ 1781247 w 5076956"/>
              <a:gd name="connsiteY7" fmla="*/ 4208712 h 4289703"/>
              <a:gd name="connsiteX8" fmla="*/ 1182760 w 5076956"/>
              <a:gd name="connsiteY8" fmla="*/ 3834062 h 4289703"/>
              <a:gd name="connsiteX9" fmla="*/ 563635 w 5076956"/>
              <a:gd name="connsiteY9" fmla="*/ 4221413 h 4289703"/>
              <a:gd name="connsiteX10" fmla="*/ 3248 w 5076956"/>
              <a:gd name="connsiteY10" fmla="*/ 3826125 h 4289703"/>
              <a:gd name="connsiteX11" fmla="*/ 825547 w 5076956"/>
              <a:gd name="connsiteY11" fmla="*/ 1804113 h 4289703"/>
              <a:gd name="connsiteX12" fmla="*/ 2625340 w 5076956"/>
              <a:gd name="connsiteY12" fmla="*/ 24 h 4289703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42 h 4289721"/>
              <a:gd name="connsiteX1" fmla="*/ 4425340 w 5076956"/>
              <a:gd name="connsiteY1" fmla="*/ 1800042 h 4289721"/>
              <a:gd name="connsiteX2" fmla="*/ 5076898 w 5076956"/>
              <a:gd name="connsiteY2" fmla="*/ 3813443 h 4289721"/>
              <a:gd name="connsiteX3" fmla="*/ 4459361 w 5076956"/>
              <a:gd name="connsiteY3" fmla="*/ 4289693 h 4289721"/>
              <a:gd name="connsiteX4" fmla="*/ 3791024 w 5076956"/>
              <a:gd name="connsiteY4" fmla="*/ 3803917 h 4289721"/>
              <a:gd name="connsiteX5" fmla="*/ 3043310 w 5076956"/>
              <a:gd name="connsiteY5" fmla="*/ 4261118 h 4289721"/>
              <a:gd name="connsiteX6" fmla="*/ 2433710 w 5076956"/>
              <a:gd name="connsiteY6" fmla="*/ 3818205 h 4289721"/>
              <a:gd name="connsiteX7" fmla="*/ 1781247 w 5076956"/>
              <a:gd name="connsiteY7" fmla="*/ 4208730 h 4289721"/>
              <a:gd name="connsiteX8" fmla="*/ 1182760 w 5076956"/>
              <a:gd name="connsiteY8" fmla="*/ 3834080 h 4289721"/>
              <a:gd name="connsiteX9" fmla="*/ 563635 w 5076956"/>
              <a:gd name="connsiteY9" fmla="*/ 4221431 h 4289721"/>
              <a:gd name="connsiteX10" fmla="*/ 3248 w 5076956"/>
              <a:gd name="connsiteY10" fmla="*/ 3826143 h 4289721"/>
              <a:gd name="connsiteX11" fmla="*/ 825547 w 5076956"/>
              <a:gd name="connsiteY11" fmla="*/ 1804131 h 4289721"/>
              <a:gd name="connsiteX12" fmla="*/ 2625340 w 5076956"/>
              <a:gd name="connsiteY12" fmla="*/ 42 h 4289721"/>
              <a:gd name="connsiteX0" fmla="*/ 2625340 w 5076956"/>
              <a:gd name="connsiteY0" fmla="*/ 60 h 4289739"/>
              <a:gd name="connsiteX1" fmla="*/ 4425340 w 5076956"/>
              <a:gd name="connsiteY1" fmla="*/ 1800060 h 4289739"/>
              <a:gd name="connsiteX2" fmla="*/ 5076898 w 5076956"/>
              <a:gd name="connsiteY2" fmla="*/ 3813461 h 4289739"/>
              <a:gd name="connsiteX3" fmla="*/ 4459361 w 5076956"/>
              <a:gd name="connsiteY3" fmla="*/ 4289711 h 4289739"/>
              <a:gd name="connsiteX4" fmla="*/ 3791024 w 5076956"/>
              <a:gd name="connsiteY4" fmla="*/ 3803935 h 4289739"/>
              <a:gd name="connsiteX5" fmla="*/ 3043310 w 5076956"/>
              <a:gd name="connsiteY5" fmla="*/ 4261136 h 4289739"/>
              <a:gd name="connsiteX6" fmla="*/ 2433710 w 5076956"/>
              <a:gd name="connsiteY6" fmla="*/ 3818223 h 4289739"/>
              <a:gd name="connsiteX7" fmla="*/ 1781247 w 5076956"/>
              <a:gd name="connsiteY7" fmla="*/ 4208748 h 4289739"/>
              <a:gd name="connsiteX8" fmla="*/ 1182760 w 5076956"/>
              <a:gd name="connsiteY8" fmla="*/ 3834098 h 4289739"/>
              <a:gd name="connsiteX9" fmla="*/ 563635 w 5076956"/>
              <a:gd name="connsiteY9" fmla="*/ 4221449 h 4289739"/>
              <a:gd name="connsiteX10" fmla="*/ 3248 w 5076956"/>
              <a:gd name="connsiteY10" fmla="*/ 3826161 h 4289739"/>
              <a:gd name="connsiteX11" fmla="*/ 825547 w 5076956"/>
              <a:gd name="connsiteY11" fmla="*/ 1804149 h 4289739"/>
              <a:gd name="connsiteX12" fmla="*/ 2625340 w 5076956"/>
              <a:gd name="connsiteY12" fmla="*/ 60 h 4289739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35 h 4289714"/>
              <a:gd name="connsiteX1" fmla="*/ 4425340 w 5076956"/>
              <a:gd name="connsiteY1" fmla="*/ 1800035 h 4289714"/>
              <a:gd name="connsiteX2" fmla="*/ 5076898 w 5076956"/>
              <a:gd name="connsiteY2" fmla="*/ 3813436 h 4289714"/>
              <a:gd name="connsiteX3" fmla="*/ 4459361 w 5076956"/>
              <a:gd name="connsiteY3" fmla="*/ 4289686 h 4289714"/>
              <a:gd name="connsiteX4" fmla="*/ 3791024 w 5076956"/>
              <a:gd name="connsiteY4" fmla="*/ 3803910 h 4289714"/>
              <a:gd name="connsiteX5" fmla="*/ 3043310 w 5076956"/>
              <a:gd name="connsiteY5" fmla="*/ 4261111 h 4289714"/>
              <a:gd name="connsiteX6" fmla="*/ 2433710 w 5076956"/>
              <a:gd name="connsiteY6" fmla="*/ 3818198 h 4289714"/>
              <a:gd name="connsiteX7" fmla="*/ 1781247 w 5076956"/>
              <a:gd name="connsiteY7" fmla="*/ 4208723 h 4289714"/>
              <a:gd name="connsiteX8" fmla="*/ 1182760 w 5076956"/>
              <a:gd name="connsiteY8" fmla="*/ 3834073 h 4289714"/>
              <a:gd name="connsiteX9" fmla="*/ 563635 w 5076956"/>
              <a:gd name="connsiteY9" fmla="*/ 4221424 h 4289714"/>
              <a:gd name="connsiteX10" fmla="*/ 3248 w 5076956"/>
              <a:gd name="connsiteY10" fmla="*/ 3826136 h 4289714"/>
              <a:gd name="connsiteX11" fmla="*/ 825547 w 5076956"/>
              <a:gd name="connsiteY11" fmla="*/ 1804124 h 4289714"/>
              <a:gd name="connsiteX12" fmla="*/ 2625340 w 5076956"/>
              <a:gd name="connsiteY12" fmla="*/ 35 h 4289714"/>
              <a:gd name="connsiteX0" fmla="*/ 2625340 w 5076956"/>
              <a:gd name="connsiteY0" fmla="*/ 112 h 4289791"/>
              <a:gd name="connsiteX1" fmla="*/ 4425340 w 5076956"/>
              <a:gd name="connsiteY1" fmla="*/ 1800112 h 4289791"/>
              <a:gd name="connsiteX2" fmla="*/ 5076898 w 5076956"/>
              <a:gd name="connsiteY2" fmla="*/ 3813513 h 4289791"/>
              <a:gd name="connsiteX3" fmla="*/ 4459361 w 5076956"/>
              <a:gd name="connsiteY3" fmla="*/ 4289763 h 4289791"/>
              <a:gd name="connsiteX4" fmla="*/ 3791024 w 5076956"/>
              <a:gd name="connsiteY4" fmla="*/ 3803987 h 4289791"/>
              <a:gd name="connsiteX5" fmla="*/ 3043310 w 5076956"/>
              <a:gd name="connsiteY5" fmla="*/ 4261188 h 4289791"/>
              <a:gd name="connsiteX6" fmla="*/ 2433710 w 5076956"/>
              <a:gd name="connsiteY6" fmla="*/ 3818275 h 4289791"/>
              <a:gd name="connsiteX7" fmla="*/ 1781247 w 5076956"/>
              <a:gd name="connsiteY7" fmla="*/ 4208800 h 4289791"/>
              <a:gd name="connsiteX8" fmla="*/ 1182760 w 5076956"/>
              <a:gd name="connsiteY8" fmla="*/ 3834150 h 4289791"/>
              <a:gd name="connsiteX9" fmla="*/ 563635 w 5076956"/>
              <a:gd name="connsiteY9" fmla="*/ 4221501 h 4289791"/>
              <a:gd name="connsiteX10" fmla="*/ 3248 w 5076956"/>
              <a:gd name="connsiteY10" fmla="*/ 3826213 h 4289791"/>
              <a:gd name="connsiteX11" fmla="*/ 825547 w 5076956"/>
              <a:gd name="connsiteY11" fmla="*/ 1804201 h 4289791"/>
              <a:gd name="connsiteX12" fmla="*/ 2625340 w 5076956"/>
              <a:gd name="connsiteY12" fmla="*/ 112 h 4289791"/>
              <a:gd name="connsiteX0" fmla="*/ 2625340 w 5076956"/>
              <a:gd name="connsiteY0" fmla="*/ 79 h 4289758"/>
              <a:gd name="connsiteX1" fmla="*/ 4425340 w 5076956"/>
              <a:gd name="connsiteY1" fmla="*/ 1800079 h 4289758"/>
              <a:gd name="connsiteX2" fmla="*/ 5076898 w 5076956"/>
              <a:gd name="connsiteY2" fmla="*/ 3813480 h 4289758"/>
              <a:gd name="connsiteX3" fmla="*/ 4459361 w 5076956"/>
              <a:gd name="connsiteY3" fmla="*/ 4289730 h 4289758"/>
              <a:gd name="connsiteX4" fmla="*/ 3791024 w 5076956"/>
              <a:gd name="connsiteY4" fmla="*/ 3803954 h 4289758"/>
              <a:gd name="connsiteX5" fmla="*/ 3043310 w 5076956"/>
              <a:gd name="connsiteY5" fmla="*/ 4261155 h 4289758"/>
              <a:gd name="connsiteX6" fmla="*/ 2433710 w 5076956"/>
              <a:gd name="connsiteY6" fmla="*/ 3818242 h 4289758"/>
              <a:gd name="connsiteX7" fmla="*/ 1781247 w 5076956"/>
              <a:gd name="connsiteY7" fmla="*/ 4208767 h 4289758"/>
              <a:gd name="connsiteX8" fmla="*/ 1182760 w 5076956"/>
              <a:gd name="connsiteY8" fmla="*/ 3834117 h 4289758"/>
              <a:gd name="connsiteX9" fmla="*/ 563635 w 5076956"/>
              <a:gd name="connsiteY9" fmla="*/ 4221468 h 4289758"/>
              <a:gd name="connsiteX10" fmla="*/ 3248 w 5076956"/>
              <a:gd name="connsiteY10" fmla="*/ 3826180 h 4289758"/>
              <a:gd name="connsiteX11" fmla="*/ 825547 w 5076956"/>
              <a:gd name="connsiteY11" fmla="*/ 1804168 h 4289758"/>
              <a:gd name="connsiteX12" fmla="*/ 2625340 w 5076956"/>
              <a:gd name="connsiteY12" fmla="*/ 79 h 4289758"/>
              <a:gd name="connsiteX0" fmla="*/ 2625340 w 5076956"/>
              <a:gd name="connsiteY0" fmla="*/ 67 h 4289746"/>
              <a:gd name="connsiteX1" fmla="*/ 4425340 w 5076956"/>
              <a:gd name="connsiteY1" fmla="*/ 1800067 h 4289746"/>
              <a:gd name="connsiteX2" fmla="*/ 5076898 w 5076956"/>
              <a:gd name="connsiteY2" fmla="*/ 3813468 h 4289746"/>
              <a:gd name="connsiteX3" fmla="*/ 4459361 w 5076956"/>
              <a:gd name="connsiteY3" fmla="*/ 4289718 h 4289746"/>
              <a:gd name="connsiteX4" fmla="*/ 3791024 w 5076956"/>
              <a:gd name="connsiteY4" fmla="*/ 3803942 h 4289746"/>
              <a:gd name="connsiteX5" fmla="*/ 3043310 w 5076956"/>
              <a:gd name="connsiteY5" fmla="*/ 4261143 h 4289746"/>
              <a:gd name="connsiteX6" fmla="*/ 2433710 w 5076956"/>
              <a:gd name="connsiteY6" fmla="*/ 3818230 h 4289746"/>
              <a:gd name="connsiteX7" fmla="*/ 1781247 w 5076956"/>
              <a:gd name="connsiteY7" fmla="*/ 4208755 h 4289746"/>
              <a:gd name="connsiteX8" fmla="*/ 1182760 w 5076956"/>
              <a:gd name="connsiteY8" fmla="*/ 3834105 h 4289746"/>
              <a:gd name="connsiteX9" fmla="*/ 563635 w 5076956"/>
              <a:gd name="connsiteY9" fmla="*/ 4221456 h 4289746"/>
              <a:gd name="connsiteX10" fmla="*/ 3248 w 5076956"/>
              <a:gd name="connsiteY10" fmla="*/ 3826168 h 4289746"/>
              <a:gd name="connsiteX11" fmla="*/ 825547 w 5076956"/>
              <a:gd name="connsiteY11" fmla="*/ 1804156 h 4289746"/>
              <a:gd name="connsiteX12" fmla="*/ 2625340 w 5076956"/>
              <a:gd name="connsiteY12" fmla="*/ 67 h 4289746"/>
              <a:gd name="connsiteX0" fmla="*/ 2625340 w 5076956"/>
              <a:gd name="connsiteY0" fmla="*/ 2 h 4289681"/>
              <a:gd name="connsiteX1" fmla="*/ 4425340 w 5076956"/>
              <a:gd name="connsiteY1" fmla="*/ 1800002 h 4289681"/>
              <a:gd name="connsiteX2" fmla="*/ 5076898 w 5076956"/>
              <a:gd name="connsiteY2" fmla="*/ 3813403 h 4289681"/>
              <a:gd name="connsiteX3" fmla="*/ 4459361 w 5076956"/>
              <a:gd name="connsiteY3" fmla="*/ 4289653 h 4289681"/>
              <a:gd name="connsiteX4" fmla="*/ 3791024 w 5076956"/>
              <a:gd name="connsiteY4" fmla="*/ 3803877 h 4289681"/>
              <a:gd name="connsiteX5" fmla="*/ 3043310 w 5076956"/>
              <a:gd name="connsiteY5" fmla="*/ 4261078 h 4289681"/>
              <a:gd name="connsiteX6" fmla="*/ 2433710 w 5076956"/>
              <a:gd name="connsiteY6" fmla="*/ 3818165 h 4289681"/>
              <a:gd name="connsiteX7" fmla="*/ 1781247 w 5076956"/>
              <a:gd name="connsiteY7" fmla="*/ 4208690 h 4289681"/>
              <a:gd name="connsiteX8" fmla="*/ 1182760 w 5076956"/>
              <a:gd name="connsiteY8" fmla="*/ 3834040 h 4289681"/>
              <a:gd name="connsiteX9" fmla="*/ 563635 w 5076956"/>
              <a:gd name="connsiteY9" fmla="*/ 4221391 h 4289681"/>
              <a:gd name="connsiteX10" fmla="*/ 3248 w 5076956"/>
              <a:gd name="connsiteY10" fmla="*/ 3826103 h 4289681"/>
              <a:gd name="connsiteX11" fmla="*/ 825547 w 5076956"/>
              <a:gd name="connsiteY11" fmla="*/ 1804091 h 4289681"/>
              <a:gd name="connsiteX12" fmla="*/ 2625340 w 5076956"/>
              <a:gd name="connsiteY12" fmla="*/ 2 h 4289681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82"/>
              <a:gd name="connsiteX1" fmla="*/ 4425340 w 5076956"/>
              <a:gd name="connsiteY1" fmla="*/ 1800003 h 4289682"/>
              <a:gd name="connsiteX2" fmla="*/ 5076898 w 5076956"/>
              <a:gd name="connsiteY2" fmla="*/ 3813404 h 4289682"/>
              <a:gd name="connsiteX3" fmla="*/ 4459361 w 5076956"/>
              <a:gd name="connsiteY3" fmla="*/ 4289654 h 4289682"/>
              <a:gd name="connsiteX4" fmla="*/ 3791024 w 5076956"/>
              <a:gd name="connsiteY4" fmla="*/ 3803878 h 4289682"/>
              <a:gd name="connsiteX5" fmla="*/ 3043310 w 5076956"/>
              <a:gd name="connsiteY5" fmla="*/ 4261079 h 4289682"/>
              <a:gd name="connsiteX6" fmla="*/ 2433710 w 5076956"/>
              <a:gd name="connsiteY6" fmla="*/ 3818166 h 4289682"/>
              <a:gd name="connsiteX7" fmla="*/ 1781247 w 5076956"/>
              <a:gd name="connsiteY7" fmla="*/ 4208691 h 4289682"/>
              <a:gd name="connsiteX8" fmla="*/ 1182760 w 5076956"/>
              <a:gd name="connsiteY8" fmla="*/ 3834041 h 4289682"/>
              <a:gd name="connsiteX9" fmla="*/ 563635 w 5076956"/>
              <a:gd name="connsiteY9" fmla="*/ 4221392 h 4289682"/>
              <a:gd name="connsiteX10" fmla="*/ 3248 w 5076956"/>
              <a:gd name="connsiteY10" fmla="*/ 3826104 h 4289682"/>
              <a:gd name="connsiteX11" fmla="*/ 825547 w 5076956"/>
              <a:gd name="connsiteY11" fmla="*/ 1804092 h 4289682"/>
              <a:gd name="connsiteX12" fmla="*/ 2625340 w 5076956"/>
              <a:gd name="connsiteY12" fmla="*/ 3 h 4289682"/>
              <a:gd name="connsiteX0" fmla="*/ 2625340 w 5076956"/>
              <a:gd name="connsiteY0" fmla="*/ 3 h 4289660"/>
              <a:gd name="connsiteX1" fmla="*/ 4425340 w 5076956"/>
              <a:gd name="connsiteY1" fmla="*/ 1800003 h 4289660"/>
              <a:gd name="connsiteX2" fmla="*/ 5076898 w 5076956"/>
              <a:gd name="connsiteY2" fmla="*/ 3813404 h 4289660"/>
              <a:gd name="connsiteX3" fmla="*/ 4459361 w 5076956"/>
              <a:gd name="connsiteY3" fmla="*/ 4289654 h 4289660"/>
              <a:gd name="connsiteX4" fmla="*/ 3791024 w 5076956"/>
              <a:gd name="connsiteY4" fmla="*/ 3803878 h 4289660"/>
              <a:gd name="connsiteX5" fmla="*/ 3043310 w 5076956"/>
              <a:gd name="connsiteY5" fmla="*/ 4261079 h 4289660"/>
              <a:gd name="connsiteX6" fmla="*/ 2433710 w 5076956"/>
              <a:gd name="connsiteY6" fmla="*/ 3818166 h 4289660"/>
              <a:gd name="connsiteX7" fmla="*/ 1781247 w 5076956"/>
              <a:gd name="connsiteY7" fmla="*/ 4208691 h 4289660"/>
              <a:gd name="connsiteX8" fmla="*/ 1182760 w 5076956"/>
              <a:gd name="connsiteY8" fmla="*/ 3834041 h 4289660"/>
              <a:gd name="connsiteX9" fmla="*/ 563635 w 5076956"/>
              <a:gd name="connsiteY9" fmla="*/ 4221392 h 4289660"/>
              <a:gd name="connsiteX10" fmla="*/ 3248 w 5076956"/>
              <a:gd name="connsiteY10" fmla="*/ 3826104 h 4289660"/>
              <a:gd name="connsiteX11" fmla="*/ 825547 w 5076956"/>
              <a:gd name="connsiteY11" fmla="*/ 1804092 h 4289660"/>
              <a:gd name="connsiteX12" fmla="*/ 2625340 w 5076956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5340 w 5082723"/>
              <a:gd name="connsiteY0" fmla="*/ 3 h 4289660"/>
              <a:gd name="connsiteX1" fmla="*/ 4425340 w 5082723"/>
              <a:gd name="connsiteY1" fmla="*/ 1800003 h 4289660"/>
              <a:gd name="connsiteX2" fmla="*/ 5076898 w 5082723"/>
              <a:gd name="connsiteY2" fmla="*/ 3813404 h 4289660"/>
              <a:gd name="connsiteX3" fmla="*/ 4459361 w 5082723"/>
              <a:gd name="connsiteY3" fmla="*/ 4289654 h 4289660"/>
              <a:gd name="connsiteX4" fmla="*/ 3791024 w 5082723"/>
              <a:gd name="connsiteY4" fmla="*/ 3803878 h 4289660"/>
              <a:gd name="connsiteX5" fmla="*/ 3043310 w 5082723"/>
              <a:gd name="connsiteY5" fmla="*/ 4261079 h 4289660"/>
              <a:gd name="connsiteX6" fmla="*/ 2433710 w 5082723"/>
              <a:gd name="connsiteY6" fmla="*/ 3818166 h 4289660"/>
              <a:gd name="connsiteX7" fmla="*/ 1781247 w 5082723"/>
              <a:gd name="connsiteY7" fmla="*/ 4208691 h 4289660"/>
              <a:gd name="connsiteX8" fmla="*/ 1182760 w 5082723"/>
              <a:gd name="connsiteY8" fmla="*/ 3834041 h 4289660"/>
              <a:gd name="connsiteX9" fmla="*/ 563635 w 5082723"/>
              <a:gd name="connsiteY9" fmla="*/ 4221392 h 4289660"/>
              <a:gd name="connsiteX10" fmla="*/ 3248 w 5082723"/>
              <a:gd name="connsiteY10" fmla="*/ 3826104 h 4289660"/>
              <a:gd name="connsiteX11" fmla="*/ 825547 w 5082723"/>
              <a:gd name="connsiteY11" fmla="*/ 1804092 h 4289660"/>
              <a:gd name="connsiteX12" fmla="*/ 2625340 w 5082723"/>
              <a:gd name="connsiteY12" fmla="*/ 3 h 4289660"/>
              <a:gd name="connsiteX0" fmla="*/ 2623533 w 5080916"/>
              <a:gd name="connsiteY0" fmla="*/ 3 h 4289660"/>
              <a:gd name="connsiteX1" fmla="*/ 4423533 w 5080916"/>
              <a:gd name="connsiteY1" fmla="*/ 1800003 h 4289660"/>
              <a:gd name="connsiteX2" fmla="*/ 5075091 w 5080916"/>
              <a:gd name="connsiteY2" fmla="*/ 3813404 h 4289660"/>
              <a:gd name="connsiteX3" fmla="*/ 4457554 w 5080916"/>
              <a:gd name="connsiteY3" fmla="*/ 4289654 h 4289660"/>
              <a:gd name="connsiteX4" fmla="*/ 3789217 w 5080916"/>
              <a:gd name="connsiteY4" fmla="*/ 3803878 h 4289660"/>
              <a:gd name="connsiteX5" fmla="*/ 3041503 w 5080916"/>
              <a:gd name="connsiteY5" fmla="*/ 4261079 h 4289660"/>
              <a:gd name="connsiteX6" fmla="*/ 2431903 w 5080916"/>
              <a:gd name="connsiteY6" fmla="*/ 3818166 h 4289660"/>
              <a:gd name="connsiteX7" fmla="*/ 1779440 w 5080916"/>
              <a:gd name="connsiteY7" fmla="*/ 4208691 h 4289660"/>
              <a:gd name="connsiteX8" fmla="*/ 1180953 w 5080916"/>
              <a:gd name="connsiteY8" fmla="*/ 3834041 h 4289660"/>
              <a:gd name="connsiteX9" fmla="*/ 561828 w 5080916"/>
              <a:gd name="connsiteY9" fmla="*/ 4221392 h 4289660"/>
              <a:gd name="connsiteX10" fmla="*/ 1441 w 5080916"/>
              <a:gd name="connsiteY10" fmla="*/ 3826104 h 4289660"/>
              <a:gd name="connsiteX11" fmla="*/ 823740 w 5080916"/>
              <a:gd name="connsiteY11" fmla="*/ 1804092 h 4289660"/>
              <a:gd name="connsiteX12" fmla="*/ 2623533 w 5080916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82888"/>
              <a:gd name="connsiteY0" fmla="*/ 3 h 4289660"/>
              <a:gd name="connsiteX1" fmla="*/ 4425505 w 5082888"/>
              <a:gd name="connsiteY1" fmla="*/ 1800003 h 4289660"/>
              <a:gd name="connsiteX2" fmla="*/ 5077063 w 5082888"/>
              <a:gd name="connsiteY2" fmla="*/ 3813404 h 4289660"/>
              <a:gd name="connsiteX3" fmla="*/ 4459526 w 5082888"/>
              <a:gd name="connsiteY3" fmla="*/ 4289654 h 4289660"/>
              <a:gd name="connsiteX4" fmla="*/ 3791189 w 5082888"/>
              <a:gd name="connsiteY4" fmla="*/ 3803878 h 4289660"/>
              <a:gd name="connsiteX5" fmla="*/ 3043475 w 5082888"/>
              <a:gd name="connsiteY5" fmla="*/ 4261079 h 4289660"/>
              <a:gd name="connsiteX6" fmla="*/ 2433875 w 5082888"/>
              <a:gd name="connsiteY6" fmla="*/ 3818166 h 4289660"/>
              <a:gd name="connsiteX7" fmla="*/ 1781412 w 5082888"/>
              <a:gd name="connsiteY7" fmla="*/ 4208691 h 4289660"/>
              <a:gd name="connsiteX8" fmla="*/ 1182925 w 5082888"/>
              <a:gd name="connsiteY8" fmla="*/ 3834041 h 4289660"/>
              <a:gd name="connsiteX9" fmla="*/ 563800 w 5082888"/>
              <a:gd name="connsiteY9" fmla="*/ 4221392 h 4289660"/>
              <a:gd name="connsiteX10" fmla="*/ 3413 w 5082888"/>
              <a:gd name="connsiteY10" fmla="*/ 3826104 h 4289660"/>
              <a:gd name="connsiteX11" fmla="*/ 825712 w 5082888"/>
              <a:gd name="connsiteY11" fmla="*/ 1804092 h 4289660"/>
              <a:gd name="connsiteX12" fmla="*/ 2625505 w 5082888"/>
              <a:gd name="connsiteY12" fmla="*/ 3 h 4289660"/>
              <a:gd name="connsiteX0" fmla="*/ 2625505 w 5077117"/>
              <a:gd name="connsiteY0" fmla="*/ 3 h 4270641"/>
              <a:gd name="connsiteX1" fmla="*/ 4425505 w 5077117"/>
              <a:gd name="connsiteY1" fmla="*/ 1800003 h 4270641"/>
              <a:gd name="connsiteX2" fmla="*/ 5077063 w 5077117"/>
              <a:gd name="connsiteY2" fmla="*/ 3813404 h 4270641"/>
              <a:gd name="connsiteX3" fmla="*/ 4459526 w 5077117"/>
              <a:gd name="connsiteY3" fmla="*/ 4270604 h 4270641"/>
              <a:gd name="connsiteX4" fmla="*/ 3791189 w 5077117"/>
              <a:gd name="connsiteY4" fmla="*/ 3803878 h 4270641"/>
              <a:gd name="connsiteX5" fmla="*/ 3043475 w 5077117"/>
              <a:gd name="connsiteY5" fmla="*/ 4261079 h 4270641"/>
              <a:gd name="connsiteX6" fmla="*/ 2433875 w 5077117"/>
              <a:gd name="connsiteY6" fmla="*/ 3818166 h 4270641"/>
              <a:gd name="connsiteX7" fmla="*/ 1781412 w 5077117"/>
              <a:gd name="connsiteY7" fmla="*/ 4208691 h 4270641"/>
              <a:gd name="connsiteX8" fmla="*/ 1182925 w 5077117"/>
              <a:gd name="connsiteY8" fmla="*/ 3834041 h 4270641"/>
              <a:gd name="connsiteX9" fmla="*/ 563800 w 5077117"/>
              <a:gd name="connsiteY9" fmla="*/ 4221392 h 4270641"/>
              <a:gd name="connsiteX10" fmla="*/ 3413 w 5077117"/>
              <a:gd name="connsiteY10" fmla="*/ 3826104 h 4270641"/>
              <a:gd name="connsiteX11" fmla="*/ 825712 w 5077117"/>
              <a:gd name="connsiteY11" fmla="*/ 1804092 h 4270641"/>
              <a:gd name="connsiteX12" fmla="*/ 2625505 w 5077117"/>
              <a:gd name="connsiteY12" fmla="*/ 3 h 4270641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  <a:gd name="connsiteX0" fmla="*/ 2625505 w 5079623"/>
              <a:gd name="connsiteY0" fmla="*/ 3 h 4270610"/>
              <a:gd name="connsiteX1" fmla="*/ 4425505 w 5079623"/>
              <a:gd name="connsiteY1" fmla="*/ 1800003 h 4270610"/>
              <a:gd name="connsiteX2" fmla="*/ 5077063 w 5079623"/>
              <a:gd name="connsiteY2" fmla="*/ 3813404 h 4270610"/>
              <a:gd name="connsiteX3" fmla="*/ 4459526 w 5079623"/>
              <a:gd name="connsiteY3" fmla="*/ 4270604 h 4270610"/>
              <a:gd name="connsiteX4" fmla="*/ 3791189 w 5079623"/>
              <a:gd name="connsiteY4" fmla="*/ 3803878 h 4270610"/>
              <a:gd name="connsiteX5" fmla="*/ 3043475 w 5079623"/>
              <a:gd name="connsiteY5" fmla="*/ 4261079 h 4270610"/>
              <a:gd name="connsiteX6" fmla="*/ 2433875 w 5079623"/>
              <a:gd name="connsiteY6" fmla="*/ 3818166 h 4270610"/>
              <a:gd name="connsiteX7" fmla="*/ 1781412 w 5079623"/>
              <a:gd name="connsiteY7" fmla="*/ 4208691 h 4270610"/>
              <a:gd name="connsiteX8" fmla="*/ 1182925 w 5079623"/>
              <a:gd name="connsiteY8" fmla="*/ 3834041 h 4270610"/>
              <a:gd name="connsiteX9" fmla="*/ 563800 w 5079623"/>
              <a:gd name="connsiteY9" fmla="*/ 4221392 h 4270610"/>
              <a:gd name="connsiteX10" fmla="*/ 3413 w 5079623"/>
              <a:gd name="connsiteY10" fmla="*/ 3826104 h 4270610"/>
              <a:gd name="connsiteX11" fmla="*/ 825712 w 5079623"/>
              <a:gd name="connsiteY11" fmla="*/ 1804092 h 4270610"/>
              <a:gd name="connsiteX12" fmla="*/ 2625505 w 5079623"/>
              <a:gd name="connsiteY12" fmla="*/ 3 h 427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79623" h="4270610">
                <a:moveTo>
                  <a:pt x="2625505" y="3"/>
                </a:moveTo>
                <a:cubicBezTo>
                  <a:pt x="3487159" y="-1285"/>
                  <a:pt x="4216573" y="403938"/>
                  <a:pt x="4425505" y="1800003"/>
                </a:cubicBezTo>
                <a:cubicBezTo>
                  <a:pt x="4634437" y="3196068"/>
                  <a:pt x="5119018" y="3658812"/>
                  <a:pt x="5077063" y="3813404"/>
                </a:cubicBezTo>
                <a:cubicBezTo>
                  <a:pt x="5035108" y="3967996"/>
                  <a:pt x="4645263" y="4272192"/>
                  <a:pt x="4459526" y="4270604"/>
                </a:cubicBezTo>
                <a:cubicBezTo>
                  <a:pt x="4273789" y="4269016"/>
                  <a:pt x="3879559" y="3946752"/>
                  <a:pt x="3791189" y="3803878"/>
                </a:cubicBezTo>
                <a:cubicBezTo>
                  <a:pt x="3683768" y="3946754"/>
                  <a:pt x="3269694" y="4258698"/>
                  <a:pt x="3043475" y="4261079"/>
                </a:cubicBezTo>
                <a:cubicBezTo>
                  <a:pt x="2817256" y="4263460"/>
                  <a:pt x="2520394" y="3960247"/>
                  <a:pt x="2433875" y="3818166"/>
                </a:cubicBezTo>
                <a:cubicBezTo>
                  <a:pt x="2342593" y="3957072"/>
                  <a:pt x="1989904" y="4206045"/>
                  <a:pt x="1781412" y="4208691"/>
                </a:cubicBezTo>
                <a:cubicBezTo>
                  <a:pt x="1572920" y="4211337"/>
                  <a:pt x="1257272" y="3984323"/>
                  <a:pt x="1182925" y="3834041"/>
                </a:cubicBezTo>
                <a:cubicBezTo>
                  <a:pt x="1080002" y="3988559"/>
                  <a:pt x="760385" y="4222715"/>
                  <a:pt x="563800" y="4221392"/>
                </a:cubicBezTo>
                <a:cubicBezTo>
                  <a:pt x="367215" y="4220069"/>
                  <a:pt x="55011" y="3990862"/>
                  <a:pt x="3413" y="3826104"/>
                </a:cubicBezTo>
                <a:cubicBezTo>
                  <a:pt x="-48185" y="3661346"/>
                  <a:pt x="497244" y="3196030"/>
                  <a:pt x="825712" y="1804092"/>
                </a:cubicBezTo>
                <a:cubicBezTo>
                  <a:pt x="1154180" y="412154"/>
                  <a:pt x="1763851" y="1291"/>
                  <a:pt x="2625505" y="3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0" b="1">
              <a:solidFill>
                <a:srgbClr val="275D9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05F084A-E3BB-F9B8-B545-2FD5891F1152}"/>
              </a:ext>
            </a:extLst>
          </p:cNvPr>
          <p:cNvSpPr>
            <a:spLocks noChangeAspect="1"/>
          </p:cNvSpPr>
          <p:nvPr/>
        </p:nvSpPr>
        <p:spPr>
          <a:xfrm rot="300000">
            <a:off x="5062043" y="2390928"/>
            <a:ext cx="1060022" cy="2370474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BFBAE-5BC3-EC05-7833-6A0FE06871CA}"/>
              </a:ext>
            </a:extLst>
          </p:cNvPr>
          <p:cNvSpPr txBox="1"/>
          <p:nvPr/>
        </p:nvSpPr>
        <p:spPr>
          <a:xfrm>
            <a:off x="1260000" y="1872000"/>
            <a:ext cx="46124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&gt;</a:t>
            </a:r>
            <a:r>
              <a:rPr lang="en-US" sz="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 </a:t>
            </a:r>
            <a:r>
              <a:rPr lang="en-US" sz="16000" b="1" dirty="0">
                <a:solidFill>
                  <a:srgbClr val="F1E8A3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3234705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08_Unavailable(Kita)(alt.)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EBE92FA-93E7-5CB6-3C91-415128C5EF13}"/>
              </a:ext>
            </a:extLst>
          </p:cNvPr>
          <p:cNvSpPr/>
          <p:nvPr/>
        </p:nvSpPr>
        <p:spPr>
          <a:xfrm rot="300000">
            <a:off x="5096922" y="2299655"/>
            <a:ext cx="1301201" cy="2909811"/>
          </a:xfrm>
          <a:custGeom>
            <a:avLst/>
            <a:gdLst>
              <a:gd name="connsiteX0" fmla="*/ 652 w 1139383"/>
              <a:gd name="connsiteY0" fmla="*/ 311745 h 2806738"/>
              <a:gd name="connsiteX1" fmla="*/ 534052 w 1139383"/>
              <a:gd name="connsiteY1" fmla="*/ 6945 h 2806738"/>
              <a:gd name="connsiteX2" fmla="*/ 896002 w 1139383"/>
              <a:gd name="connsiteY2" fmla="*/ 197445 h 2806738"/>
              <a:gd name="connsiteX3" fmla="*/ 1042052 w 1139383"/>
              <a:gd name="connsiteY3" fmla="*/ 1219795 h 2806738"/>
              <a:gd name="connsiteX4" fmla="*/ 1118252 w 1139383"/>
              <a:gd name="connsiteY4" fmla="*/ 2750145 h 2806738"/>
              <a:gd name="connsiteX5" fmla="*/ 648352 w 1139383"/>
              <a:gd name="connsiteY5" fmla="*/ 2267545 h 2806738"/>
              <a:gd name="connsiteX6" fmla="*/ 652 w 1139383"/>
              <a:gd name="connsiteY6" fmla="*/ 311745 h 2806738"/>
              <a:gd name="connsiteX0" fmla="*/ 0 w 1138731"/>
              <a:gd name="connsiteY0" fmla="*/ 243517 h 2738510"/>
              <a:gd name="connsiteX1" fmla="*/ 895350 w 1138731"/>
              <a:gd name="connsiteY1" fmla="*/ 129217 h 2738510"/>
              <a:gd name="connsiteX2" fmla="*/ 1041400 w 1138731"/>
              <a:gd name="connsiteY2" fmla="*/ 1151567 h 2738510"/>
              <a:gd name="connsiteX3" fmla="*/ 1117600 w 1138731"/>
              <a:gd name="connsiteY3" fmla="*/ 2681917 h 2738510"/>
              <a:gd name="connsiteX4" fmla="*/ 647700 w 1138731"/>
              <a:gd name="connsiteY4" fmla="*/ 2199317 h 2738510"/>
              <a:gd name="connsiteX5" fmla="*/ 0 w 1138731"/>
              <a:gd name="connsiteY5" fmla="*/ 243517 h 2738510"/>
              <a:gd name="connsiteX0" fmla="*/ 444 w 1139175"/>
              <a:gd name="connsiteY0" fmla="*/ 272535 h 2925809"/>
              <a:gd name="connsiteX1" fmla="*/ 895794 w 1139175"/>
              <a:gd name="connsiteY1" fmla="*/ 158235 h 2925809"/>
              <a:gd name="connsiteX2" fmla="*/ 1041844 w 1139175"/>
              <a:gd name="connsiteY2" fmla="*/ 1180585 h 2925809"/>
              <a:gd name="connsiteX3" fmla="*/ 1118044 w 1139175"/>
              <a:gd name="connsiteY3" fmla="*/ 2710935 h 2925809"/>
              <a:gd name="connsiteX4" fmla="*/ 780018 w 1139175"/>
              <a:gd name="connsiteY4" fmla="*/ 2691728 h 2925809"/>
              <a:gd name="connsiteX5" fmla="*/ 444 w 1139175"/>
              <a:gd name="connsiteY5" fmla="*/ 272535 h 2925809"/>
              <a:gd name="connsiteX0" fmla="*/ 496 w 1139227"/>
              <a:gd name="connsiteY0" fmla="*/ 272535 h 2874640"/>
              <a:gd name="connsiteX1" fmla="*/ 895846 w 1139227"/>
              <a:gd name="connsiteY1" fmla="*/ 158235 h 2874640"/>
              <a:gd name="connsiteX2" fmla="*/ 1041896 w 1139227"/>
              <a:gd name="connsiteY2" fmla="*/ 1180585 h 2874640"/>
              <a:gd name="connsiteX3" fmla="*/ 1118096 w 1139227"/>
              <a:gd name="connsiteY3" fmla="*/ 2710935 h 2874640"/>
              <a:gd name="connsiteX4" fmla="*/ 780070 w 1139227"/>
              <a:gd name="connsiteY4" fmla="*/ 2691728 h 2874640"/>
              <a:gd name="connsiteX5" fmla="*/ 769102 w 1139227"/>
              <a:gd name="connsiteY5" fmla="*/ 2697391 h 2874640"/>
              <a:gd name="connsiteX6" fmla="*/ 496 w 1139227"/>
              <a:gd name="connsiteY6" fmla="*/ 272535 h 2874640"/>
              <a:gd name="connsiteX0" fmla="*/ 1614 w 1140345"/>
              <a:gd name="connsiteY0" fmla="*/ 273415 h 2881742"/>
              <a:gd name="connsiteX1" fmla="*/ 896964 w 1140345"/>
              <a:gd name="connsiteY1" fmla="*/ 159115 h 2881742"/>
              <a:gd name="connsiteX2" fmla="*/ 1043014 w 1140345"/>
              <a:gd name="connsiteY2" fmla="*/ 1181465 h 2881742"/>
              <a:gd name="connsiteX3" fmla="*/ 1119214 w 1140345"/>
              <a:gd name="connsiteY3" fmla="*/ 2711815 h 2881742"/>
              <a:gd name="connsiteX4" fmla="*/ 781188 w 1140345"/>
              <a:gd name="connsiteY4" fmla="*/ 2692608 h 2881742"/>
              <a:gd name="connsiteX5" fmla="*/ 679580 w 1140345"/>
              <a:gd name="connsiteY5" fmla="*/ 2706201 h 2881742"/>
              <a:gd name="connsiteX6" fmla="*/ 1614 w 1140345"/>
              <a:gd name="connsiteY6" fmla="*/ 273415 h 2881742"/>
              <a:gd name="connsiteX0" fmla="*/ 1614 w 1140345"/>
              <a:gd name="connsiteY0" fmla="*/ 273415 h 2833729"/>
              <a:gd name="connsiteX1" fmla="*/ 896964 w 1140345"/>
              <a:gd name="connsiteY1" fmla="*/ 159115 h 2833729"/>
              <a:gd name="connsiteX2" fmla="*/ 1043014 w 1140345"/>
              <a:gd name="connsiteY2" fmla="*/ 1181465 h 2833729"/>
              <a:gd name="connsiteX3" fmla="*/ 1119214 w 1140345"/>
              <a:gd name="connsiteY3" fmla="*/ 2711815 h 2833729"/>
              <a:gd name="connsiteX4" fmla="*/ 876815 w 1140345"/>
              <a:gd name="connsiteY4" fmla="*/ 2428511 h 2833729"/>
              <a:gd name="connsiteX5" fmla="*/ 679580 w 1140345"/>
              <a:gd name="connsiteY5" fmla="*/ 2706201 h 2833729"/>
              <a:gd name="connsiteX6" fmla="*/ 1614 w 1140345"/>
              <a:gd name="connsiteY6" fmla="*/ 273415 h 2833729"/>
              <a:gd name="connsiteX0" fmla="*/ 1614 w 1119406"/>
              <a:gd name="connsiteY0" fmla="*/ 373698 h 2934012"/>
              <a:gd name="connsiteX1" fmla="*/ 896964 w 1119406"/>
              <a:gd name="connsiteY1" fmla="*/ 259398 h 2934012"/>
              <a:gd name="connsiteX2" fmla="*/ 1119214 w 1119406"/>
              <a:gd name="connsiteY2" fmla="*/ 2812098 h 2934012"/>
              <a:gd name="connsiteX3" fmla="*/ 876815 w 1119406"/>
              <a:gd name="connsiteY3" fmla="*/ 2528794 h 2934012"/>
              <a:gd name="connsiteX4" fmla="*/ 679580 w 1119406"/>
              <a:gd name="connsiteY4" fmla="*/ 2806484 h 2934012"/>
              <a:gd name="connsiteX5" fmla="*/ 1614 w 1119406"/>
              <a:gd name="connsiteY5" fmla="*/ 373698 h 2934012"/>
              <a:gd name="connsiteX0" fmla="*/ 1534 w 1151073"/>
              <a:gd name="connsiteY0" fmla="*/ 375156 h 2932695"/>
              <a:gd name="connsiteX1" fmla="*/ 928607 w 1151073"/>
              <a:gd name="connsiteY1" fmla="*/ 258081 h 2932695"/>
              <a:gd name="connsiteX2" fmla="*/ 1150857 w 1151073"/>
              <a:gd name="connsiteY2" fmla="*/ 2810781 h 2932695"/>
              <a:gd name="connsiteX3" fmla="*/ 908458 w 1151073"/>
              <a:gd name="connsiteY3" fmla="*/ 2527477 h 2932695"/>
              <a:gd name="connsiteX4" fmla="*/ 711223 w 1151073"/>
              <a:gd name="connsiteY4" fmla="*/ 2805167 h 2932695"/>
              <a:gd name="connsiteX5" fmla="*/ 1534 w 1151073"/>
              <a:gd name="connsiteY5" fmla="*/ 375156 h 2932695"/>
              <a:gd name="connsiteX0" fmla="*/ 6872 w 1156411"/>
              <a:gd name="connsiteY0" fmla="*/ 413565 h 2971104"/>
              <a:gd name="connsiteX1" fmla="*/ 933945 w 1156411"/>
              <a:gd name="connsiteY1" fmla="*/ 296490 h 2971104"/>
              <a:gd name="connsiteX2" fmla="*/ 1156195 w 1156411"/>
              <a:gd name="connsiteY2" fmla="*/ 2849190 h 2971104"/>
              <a:gd name="connsiteX3" fmla="*/ 913796 w 1156411"/>
              <a:gd name="connsiteY3" fmla="*/ 2565886 h 2971104"/>
              <a:gd name="connsiteX4" fmla="*/ 716561 w 1156411"/>
              <a:gd name="connsiteY4" fmla="*/ 2843576 h 2971104"/>
              <a:gd name="connsiteX5" fmla="*/ 6872 w 1156411"/>
              <a:gd name="connsiteY5" fmla="*/ 413565 h 2971104"/>
              <a:gd name="connsiteX0" fmla="*/ 365 w 1149743"/>
              <a:gd name="connsiteY0" fmla="*/ 374605 h 2932144"/>
              <a:gd name="connsiteX1" fmla="*/ 813347 w 1149743"/>
              <a:gd name="connsiteY1" fmla="*/ 258378 h 2932144"/>
              <a:gd name="connsiteX2" fmla="*/ 1149688 w 1149743"/>
              <a:gd name="connsiteY2" fmla="*/ 2810230 h 2932144"/>
              <a:gd name="connsiteX3" fmla="*/ 907289 w 1149743"/>
              <a:gd name="connsiteY3" fmla="*/ 2526926 h 2932144"/>
              <a:gd name="connsiteX4" fmla="*/ 710054 w 1149743"/>
              <a:gd name="connsiteY4" fmla="*/ 2804616 h 2932144"/>
              <a:gd name="connsiteX5" fmla="*/ 365 w 1149743"/>
              <a:gd name="connsiteY5" fmla="*/ 374605 h 2932144"/>
              <a:gd name="connsiteX0" fmla="*/ 365 w 1150138"/>
              <a:gd name="connsiteY0" fmla="*/ 417411 h 2974950"/>
              <a:gd name="connsiteX1" fmla="*/ 813347 w 1150138"/>
              <a:gd name="connsiteY1" fmla="*/ 301184 h 2974950"/>
              <a:gd name="connsiteX2" fmla="*/ 1149688 w 1150138"/>
              <a:gd name="connsiteY2" fmla="*/ 2853036 h 2974950"/>
              <a:gd name="connsiteX3" fmla="*/ 907289 w 1150138"/>
              <a:gd name="connsiteY3" fmla="*/ 2569732 h 2974950"/>
              <a:gd name="connsiteX4" fmla="*/ 710054 w 1150138"/>
              <a:gd name="connsiteY4" fmla="*/ 2847422 h 2974950"/>
              <a:gd name="connsiteX5" fmla="*/ 365 w 1150138"/>
              <a:gd name="connsiteY5" fmla="*/ 417411 h 2974950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365 w 1230507"/>
              <a:gd name="connsiteY0" fmla="*/ 373483 h 2931349"/>
              <a:gd name="connsiteX1" fmla="*/ 813347 w 1230507"/>
              <a:gd name="connsiteY1" fmla="*/ 257256 h 2931349"/>
              <a:gd name="connsiteX2" fmla="*/ 1230469 w 1230507"/>
              <a:gd name="connsiteY2" fmla="*/ 2792908 h 2931349"/>
              <a:gd name="connsiteX3" fmla="*/ 907289 w 1230507"/>
              <a:gd name="connsiteY3" fmla="*/ 2525804 h 2931349"/>
              <a:gd name="connsiteX4" fmla="*/ 710054 w 1230507"/>
              <a:gd name="connsiteY4" fmla="*/ 2803494 h 2931349"/>
              <a:gd name="connsiteX5" fmla="*/ 365 w 1230507"/>
              <a:gd name="connsiteY5" fmla="*/ 373483 h 2931349"/>
              <a:gd name="connsiteX0" fmla="*/ 5535 w 1235677"/>
              <a:gd name="connsiteY0" fmla="*/ 373555 h 2931421"/>
              <a:gd name="connsiteX1" fmla="*/ 818517 w 1235677"/>
              <a:gd name="connsiteY1" fmla="*/ 257328 h 2931421"/>
              <a:gd name="connsiteX2" fmla="*/ 1235639 w 1235677"/>
              <a:gd name="connsiteY2" fmla="*/ 2792980 h 2931421"/>
              <a:gd name="connsiteX3" fmla="*/ 912459 w 1235677"/>
              <a:gd name="connsiteY3" fmla="*/ 2525876 h 2931421"/>
              <a:gd name="connsiteX4" fmla="*/ 715224 w 1235677"/>
              <a:gd name="connsiteY4" fmla="*/ 2803566 h 2931421"/>
              <a:gd name="connsiteX5" fmla="*/ 5535 w 1235677"/>
              <a:gd name="connsiteY5" fmla="*/ 373555 h 2931421"/>
              <a:gd name="connsiteX0" fmla="*/ 5535 w 1235690"/>
              <a:gd name="connsiteY0" fmla="*/ 421457 h 2979323"/>
              <a:gd name="connsiteX1" fmla="*/ 818517 w 1235690"/>
              <a:gd name="connsiteY1" fmla="*/ 305230 h 2979323"/>
              <a:gd name="connsiteX2" fmla="*/ 1235639 w 1235690"/>
              <a:gd name="connsiteY2" fmla="*/ 2840882 h 2979323"/>
              <a:gd name="connsiteX3" fmla="*/ 912459 w 1235690"/>
              <a:gd name="connsiteY3" fmla="*/ 2573778 h 2979323"/>
              <a:gd name="connsiteX4" fmla="*/ 715224 w 1235690"/>
              <a:gd name="connsiteY4" fmla="*/ 2851468 h 2979323"/>
              <a:gd name="connsiteX5" fmla="*/ 5535 w 1235690"/>
              <a:gd name="connsiteY5" fmla="*/ 421457 h 2979323"/>
              <a:gd name="connsiteX0" fmla="*/ 5535 w 1231146"/>
              <a:gd name="connsiteY0" fmla="*/ 373584 h 2931442"/>
              <a:gd name="connsiteX1" fmla="*/ 818517 w 1231146"/>
              <a:gd name="connsiteY1" fmla="*/ 257357 h 2931442"/>
              <a:gd name="connsiteX2" fmla="*/ 1231107 w 1231146"/>
              <a:gd name="connsiteY2" fmla="*/ 2793405 h 2931442"/>
              <a:gd name="connsiteX3" fmla="*/ 912459 w 1231146"/>
              <a:gd name="connsiteY3" fmla="*/ 2525905 h 2931442"/>
              <a:gd name="connsiteX4" fmla="*/ 715224 w 1231146"/>
              <a:gd name="connsiteY4" fmla="*/ 2803595 h 2931442"/>
              <a:gd name="connsiteX5" fmla="*/ 5535 w 1231146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1442"/>
              <a:gd name="connsiteX1" fmla="*/ 818517 w 1231107"/>
              <a:gd name="connsiteY1" fmla="*/ 257357 h 2931442"/>
              <a:gd name="connsiteX2" fmla="*/ 1231107 w 1231107"/>
              <a:gd name="connsiteY2" fmla="*/ 2793405 h 2931442"/>
              <a:gd name="connsiteX3" fmla="*/ 912459 w 1231107"/>
              <a:gd name="connsiteY3" fmla="*/ 2525905 h 2931442"/>
              <a:gd name="connsiteX4" fmla="*/ 715224 w 1231107"/>
              <a:gd name="connsiteY4" fmla="*/ 2803595 h 2931442"/>
              <a:gd name="connsiteX5" fmla="*/ 5535 w 1231107"/>
              <a:gd name="connsiteY5" fmla="*/ 373584 h 2931442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34139"/>
              <a:gd name="connsiteX1" fmla="*/ 818517 w 1231107"/>
              <a:gd name="connsiteY1" fmla="*/ 257357 h 2934139"/>
              <a:gd name="connsiteX2" fmla="*/ 1231107 w 1231107"/>
              <a:gd name="connsiteY2" fmla="*/ 2793405 h 2934139"/>
              <a:gd name="connsiteX3" fmla="*/ 912459 w 1231107"/>
              <a:gd name="connsiteY3" fmla="*/ 2525905 h 2934139"/>
              <a:gd name="connsiteX4" fmla="*/ 715224 w 1231107"/>
              <a:gd name="connsiteY4" fmla="*/ 2803595 h 2934139"/>
              <a:gd name="connsiteX5" fmla="*/ 5535 w 1231107"/>
              <a:gd name="connsiteY5" fmla="*/ 373584 h 2934139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535 w 1231107"/>
              <a:gd name="connsiteY0" fmla="*/ 373584 h 2978322"/>
              <a:gd name="connsiteX1" fmla="*/ 818517 w 1231107"/>
              <a:gd name="connsiteY1" fmla="*/ 257357 h 2978322"/>
              <a:gd name="connsiteX2" fmla="*/ 1231107 w 1231107"/>
              <a:gd name="connsiteY2" fmla="*/ 2793405 h 2978322"/>
              <a:gd name="connsiteX3" fmla="*/ 912459 w 1231107"/>
              <a:gd name="connsiteY3" fmla="*/ 2525905 h 2978322"/>
              <a:gd name="connsiteX4" fmla="*/ 715224 w 1231107"/>
              <a:gd name="connsiteY4" fmla="*/ 2803595 h 2978322"/>
              <a:gd name="connsiteX5" fmla="*/ 5535 w 1231107"/>
              <a:gd name="connsiteY5" fmla="*/ 373584 h 2978322"/>
              <a:gd name="connsiteX0" fmla="*/ 513 w 1226085"/>
              <a:gd name="connsiteY0" fmla="*/ 382299 h 3117436"/>
              <a:gd name="connsiteX1" fmla="*/ 813495 w 1226085"/>
              <a:gd name="connsiteY1" fmla="*/ 266072 h 3117436"/>
              <a:gd name="connsiteX2" fmla="*/ 1226085 w 1226085"/>
              <a:gd name="connsiteY2" fmla="*/ 2802120 h 3117436"/>
              <a:gd name="connsiteX3" fmla="*/ 907437 w 1226085"/>
              <a:gd name="connsiteY3" fmla="*/ 2534620 h 3117436"/>
              <a:gd name="connsiteX4" fmla="*/ 692356 w 1226085"/>
              <a:gd name="connsiteY4" fmla="*/ 2973704 h 3117436"/>
              <a:gd name="connsiteX5" fmla="*/ 513 w 1226085"/>
              <a:gd name="connsiteY5" fmla="*/ 382299 h 3117436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513 w 1226085"/>
              <a:gd name="connsiteY0" fmla="*/ 382299 h 2973704"/>
              <a:gd name="connsiteX1" fmla="*/ 813495 w 1226085"/>
              <a:gd name="connsiteY1" fmla="*/ 266072 h 2973704"/>
              <a:gd name="connsiteX2" fmla="*/ 1226085 w 1226085"/>
              <a:gd name="connsiteY2" fmla="*/ 2802120 h 2973704"/>
              <a:gd name="connsiteX3" fmla="*/ 907437 w 1226085"/>
              <a:gd name="connsiteY3" fmla="*/ 2534620 h 2973704"/>
              <a:gd name="connsiteX4" fmla="*/ 692356 w 1226085"/>
              <a:gd name="connsiteY4" fmla="*/ 2973704 h 2973704"/>
              <a:gd name="connsiteX5" fmla="*/ 513 w 1226085"/>
              <a:gd name="connsiteY5" fmla="*/ 382299 h 2973704"/>
              <a:gd name="connsiteX0" fmla="*/ 498 w 1226070"/>
              <a:gd name="connsiteY0" fmla="*/ 382299 h 2973704"/>
              <a:gd name="connsiteX1" fmla="*/ 813480 w 1226070"/>
              <a:gd name="connsiteY1" fmla="*/ 266072 h 2973704"/>
              <a:gd name="connsiteX2" fmla="*/ 1226070 w 1226070"/>
              <a:gd name="connsiteY2" fmla="*/ 2802120 h 2973704"/>
              <a:gd name="connsiteX3" fmla="*/ 907422 w 1226070"/>
              <a:gd name="connsiteY3" fmla="*/ 2534620 h 2973704"/>
              <a:gd name="connsiteX4" fmla="*/ 692341 w 1226070"/>
              <a:gd name="connsiteY4" fmla="*/ 2973704 h 2973704"/>
              <a:gd name="connsiteX5" fmla="*/ 498 w 1226070"/>
              <a:gd name="connsiteY5" fmla="*/ 382299 h 2973704"/>
              <a:gd name="connsiteX0" fmla="*/ 498 w 1226070"/>
              <a:gd name="connsiteY0" fmla="*/ 286136 h 2877541"/>
              <a:gd name="connsiteX1" fmla="*/ 813480 w 1226070"/>
              <a:gd name="connsiteY1" fmla="*/ 169909 h 2877541"/>
              <a:gd name="connsiteX2" fmla="*/ 1226070 w 1226070"/>
              <a:gd name="connsiteY2" fmla="*/ 2705957 h 2877541"/>
              <a:gd name="connsiteX3" fmla="*/ 907422 w 1226070"/>
              <a:gd name="connsiteY3" fmla="*/ 2438457 h 2877541"/>
              <a:gd name="connsiteX4" fmla="*/ 692341 w 1226070"/>
              <a:gd name="connsiteY4" fmla="*/ 2877541 h 2877541"/>
              <a:gd name="connsiteX5" fmla="*/ 498 w 1226070"/>
              <a:gd name="connsiteY5" fmla="*/ 286136 h 2877541"/>
              <a:gd name="connsiteX0" fmla="*/ 498 w 1226070"/>
              <a:gd name="connsiteY0" fmla="*/ 338311 h 2929716"/>
              <a:gd name="connsiteX1" fmla="*/ 813480 w 1226070"/>
              <a:gd name="connsiteY1" fmla="*/ 222084 h 2929716"/>
              <a:gd name="connsiteX2" fmla="*/ 1226070 w 1226070"/>
              <a:gd name="connsiteY2" fmla="*/ 2758132 h 2929716"/>
              <a:gd name="connsiteX3" fmla="*/ 907422 w 1226070"/>
              <a:gd name="connsiteY3" fmla="*/ 2490632 h 2929716"/>
              <a:gd name="connsiteX4" fmla="*/ 692341 w 1226070"/>
              <a:gd name="connsiteY4" fmla="*/ 2929716 h 2929716"/>
              <a:gd name="connsiteX5" fmla="*/ 498 w 1226070"/>
              <a:gd name="connsiteY5" fmla="*/ 338311 h 2929716"/>
              <a:gd name="connsiteX0" fmla="*/ 498 w 1226070"/>
              <a:gd name="connsiteY0" fmla="*/ 353154 h 2944559"/>
              <a:gd name="connsiteX1" fmla="*/ 813480 w 1226070"/>
              <a:gd name="connsiteY1" fmla="*/ 236927 h 2944559"/>
              <a:gd name="connsiteX2" fmla="*/ 1226070 w 1226070"/>
              <a:gd name="connsiteY2" fmla="*/ 2772975 h 2944559"/>
              <a:gd name="connsiteX3" fmla="*/ 907422 w 1226070"/>
              <a:gd name="connsiteY3" fmla="*/ 2505475 h 2944559"/>
              <a:gd name="connsiteX4" fmla="*/ 692341 w 1226070"/>
              <a:gd name="connsiteY4" fmla="*/ 2944559 h 2944559"/>
              <a:gd name="connsiteX5" fmla="*/ 498 w 1226070"/>
              <a:gd name="connsiteY5" fmla="*/ 353154 h 2944559"/>
              <a:gd name="connsiteX0" fmla="*/ 19186 w 1244758"/>
              <a:gd name="connsiteY0" fmla="*/ 316082 h 2907487"/>
              <a:gd name="connsiteX1" fmla="*/ 832168 w 1244758"/>
              <a:gd name="connsiteY1" fmla="*/ 199855 h 2907487"/>
              <a:gd name="connsiteX2" fmla="*/ 1244758 w 1244758"/>
              <a:gd name="connsiteY2" fmla="*/ 2735903 h 2907487"/>
              <a:gd name="connsiteX3" fmla="*/ 926110 w 1244758"/>
              <a:gd name="connsiteY3" fmla="*/ 2468403 h 2907487"/>
              <a:gd name="connsiteX4" fmla="*/ 711029 w 1244758"/>
              <a:gd name="connsiteY4" fmla="*/ 2907487 h 2907487"/>
              <a:gd name="connsiteX5" fmla="*/ 19186 w 1244758"/>
              <a:gd name="connsiteY5" fmla="*/ 316082 h 2907487"/>
              <a:gd name="connsiteX0" fmla="*/ 26 w 1225598"/>
              <a:gd name="connsiteY0" fmla="*/ 337088 h 2928493"/>
              <a:gd name="connsiteX1" fmla="*/ 718482 w 1225598"/>
              <a:gd name="connsiteY1" fmla="*/ 247581 h 2928493"/>
              <a:gd name="connsiteX2" fmla="*/ 1225598 w 1225598"/>
              <a:gd name="connsiteY2" fmla="*/ 2756909 h 2928493"/>
              <a:gd name="connsiteX3" fmla="*/ 906950 w 1225598"/>
              <a:gd name="connsiteY3" fmla="*/ 2489409 h 2928493"/>
              <a:gd name="connsiteX4" fmla="*/ 691869 w 1225598"/>
              <a:gd name="connsiteY4" fmla="*/ 2928493 h 2928493"/>
              <a:gd name="connsiteX5" fmla="*/ 26 w 1225598"/>
              <a:gd name="connsiteY5" fmla="*/ 337088 h 2928493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32295 w 1250943"/>
              <a:gd name="connsiteY3" fmla="*/ 244893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4482 w 1250943"/>
              <a:gd name="connsiteY3" fmla="*/ 2535507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25143 w 1250943"/>
              <a:gd name="connsiteY3" fmla="*/ 2472624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250943"/>
              <a:gd name="connsiteY0" fmla="*/ 296615 h 2888020"/>
              <a:gd name="connsiteX1" fmla="*/ 743827 w 1250943"/>
              <a:gd name="connsiteY1" fmla="*/ 207108 h 2888020"/>
              <a:gd name="connsiteX2" fmla="*/ 1250943 w 1250943"/>
              <a:gd name="connsiteY2" fmla="*/ 2716436 h 2888020"/>
              <a:gd name="connsiteX3" fmla="*/ 942307 w 1250943"/>
              <a:gd name="connsiteY3" fmla="*/ 2563376 h 2888020"/>
              <a:gd name="connsiteX4" fmla="*/ 717214 w 1250943"/>
              <a:gd name="connsiteY4" fmla="*/ 2888020 h 2888020"/>
              <a:gd name="connsiteX5" fmla="*/ 25371 w 1250943"/>
              <a:gd name="connsiteY5" fmla="*/ 296615 h 288802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326895 h 2918300"/>
              <a:gd name="connsiteX1" fmla="*/ 743827 w 1310851"/>
              <a:gd name="connsiteY1" fmla="*/ 237388 h 2918300"/>
              <a:gd name="connsiteX2" fmla="*/ 1310851 w 1310851"/>
              <a:gd name="connsiteY2" fmla="*/ 2746087 h 2918300"/>
              <a:gd name="connsiteX3" fmla="*/ 942307 w 1310851"/>
              <a:gd name="connsiteY3" fmla="*/ 2593656 h 2918300"/>
              <a:gd name="connsiteX4" fmla="*/ 717214 w 1310851"/>
              <a:gd name="connsiteY4" fmla="*/ 2918300 h 2918300"/>
              <a:gd name="connsiteX5" fmla="*/ 25371 w 1310851"/>
              <a:gd name="connsiteY5" fmla="*/ 326895 h 2918300"/>
              <a:gd name="connsiteX0" fmla="*/ 25371 w 1310851"/>
              <a:gd name="connsiteY0" fmla="*/ 284331 h 2875736"/>
              <a:gd name="connsiteX1" fmla="*/ 743827 w 1310851"/>
              <a:gd name="connsiteY1" fmla="*/ 194824 h 2875736"/>
              <a:gd name="connsiteX2" fmla="*/ 1310851 w 1310851"/>
              <a:gd name="connsiteY2" fmla="*/ 2703523 h 2875736"/>
              <a:gd name="connsiteX3" fmla="*/ 942307 w 1310851"/>
              <a:gd name="connsiteY3" fmla="*/ 2551092 h 2875736"/>
              <a:gd name="connsiteX4" fmla="*/ 717214 w 1310851"/>
              <a:gd name="connsiteY4" fmla="*/ 2875736 h 2875736"/>
              <a:gd name="connsiteX5" fmla="*/ 25371 w 1310851"/>
              <a:gd name="connsiteY5" fmla="*/ 284331 h 2875736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6907 w 1312387"/>
              <a:gd name="connsiteY0" fmla="*/ 278579 h 2869984"/>
              <a:gd name="connsiteX1" fmla="*/ 745363 w 1312387"/>
              <a:gd name="connsiteY1" fmla="*/ 189072 h 2869984"/>
              <a:gd name="connsiteX2" fmla="*/ 1312387 w 1312387"/>
              <a:gd name="connsiteY2" fmla="*/ 2697771 h 2869984"/>
              <a:gd name="connsiteX3" fmla="*/ 943843 w 1312387"/>
              <a:gd name="connsiteY3" fmla="*/ 2545340 h 2869984"/>
              <a:gd name="connsiteX4" fmla="*/ 718750 w 1312387"/>
              <a:gd name="connsiteY4" fmla="*/ 2869984 h 2869984"/>
              <a:gd name="connsiteX5" fmla="*/ 26907 w 1312387"/>
              <a:gd name="connsiteY5" fmla="*/ 278579 h 2869984"/>
              <a:gd name="connsiteX0" fmla="*/ 27360 w 1312840"/>
              <a:gd name="connsiteY0" fmla="*/ 278579 h 2869984"/>
              <a:gd name="connsiteX1" fmla="*/ 745816 w 1312840"/>
              <a:gd name="connsiteY1" fmla="*/ 189072 h 2869984"/>
              <a:gd name="connsiteX2" fmla="*/ 1312840 w 1312840"/>
              <a:gd name="connsiteY2" fmla="*/ 2697771 h 2869984"/>
              <a:gd name="connsiteX3" fmla="*/ 944296 w 1312840"/>
              <a:gd name="connsiteY3" fmla="*/ 2545340 h 2869984"/>
              <a:gd name="connsiteX4" fmla="*/ 719203 w 1312840"/>
              <a:gd name="connsiteY4" fmla="*/ 2869984 h 2869984"/>
              <a:gd name="connsiteX5" fmla="*/ 27360 w 1312840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27601 w 1313081"/>
              <a:gd name="connsiteY0" fmla="*/ 278579 h 2869984"/>
              <a:gd name="connsiteX1" fmla="*/ 746057 w 1313081"/>
              <a:gd name="connsiteY1" fmla="*/ 189072 h 2869984"/>
              <a:gd name="connsiteX2" fmla="*/ 1313081 w 1313081"/>
              <a:gd name="connsiteY2" fmla="*/ 2697771 h 2869984"/>
              <a:gd name="connsiteX3" fmla="*/ 944537 w 1313081"/>
              <a:gd name="connsiteY3" fmla="*/ 2545340 h 2869984"/>
              <a:gd name="connsiteX4" fmla="*/ 719444 w 1313081"/>
              <a:gd name="connsiteY4" fmla="*/ 2869984 h 2869984"/>
              <a:gd name="connsiteX5" fmla="*/ 27601 w 1313081"/>
              <a:gd name="connsiteY5" fmla="*/ 278579 h 2869984"/>
              <a:gd name="connsiteX0" fmla="*/ 15721 w 1301201"/>
              <a:gd name="connsiteY0" fmla="*/ 288417 h 2879822"/>
              <a:gd name="connsiteX1" fmla="*/ 734177 w 1301201"/>
              <a:gd name="connsiteY1" fmla="*/ 198910 h 2879822"/>
              <a:gd name="connsiteX2" fmla="*/ 1301201 w 1301201"/>
              <a:gd name="connsiteY2" fmla="*/ 2707609 h 2879822"/>
              <a:gd name="connsiteX3" fmla="*/ 932657 w 1301201"/>
              <a:gd name="connsiteY3" fmla="*/ 2555178 h 2879822"/>
              <a:gd name="connsiteX4" fmla="*/ 707564 w 1301201"/>
              <a:gd name="connsiteY4" fmla="*/ 2879822 h 2879822"/>
              <a:gd name="connsiteX5" fmla="*/ 15721 w 1301201"/>
              <a:gd name="connsiteY5" fmla="*/ 288417 h 2879822"/>
              <a:gd name="connsiteX0" fmla="*/ 15721 w 1301201"/>
              <a:gd name="connsiteY0" fmla="*/ 318406 h 2909811"/>
              <a:gd name="connsiteX1" fmla="*/ 734177 w 1301201"/>
              <a:gd name="connsiteY1" fmla="*/ 228899 h 2909811"/>
              <a:gd name="connsiteX2" fmla="*/ 1301201 w 1301201"/>
              <a:gd name="connsiteY2" fmla="*/ 2737598 h 2909811"/>
              <a:gd name="connsiteX3" fmla="*/ 932657 w 1301201"/>
              <a:gd name="connsiteY3" fmla="*/ 2585167 h 2909811"/>
              <a:gd name="connsiteX4" fmla="*/ 707564 w 1301201"/>
              <a:gd name="connsiteY4" fmla="*/ 2909811 h 2909811"/>
              <a:gd name="connsiteX5" fmla="*/ 15721 w 1301201"/>
              <a:gd name="connsiteY5" fmla="*/ 318406 h 2909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1201" h="2909811">
                <a:moveTo>
                  <a:pt x="15721" y="318406"/>
                </a:moveTo>
                <a:cubicBezTo>
                  <a:pt x="143075" y="-21755"/>
                  <a:pt x="603412" y="-145117"/>
                  <a:pt x="734177" y="228899"/>
                </a:cubicBezTo>
                <a:cubicBezTo>
                  <a:pt x="864942" y="602915"/>
                  <a:pt x="1045512" y="2327229"/>
                  <a:pt x="1301201" y="2737598"/>
                </a:cubicBezTo>
                <a:cubicBezTo>
                  <a:pt x="1165725" y="2740098"/>
                  <a:pt x="1019117" y="2692291"/>
                  <a:pt x="932657" y="2585167"/>
                </a:cubicBezTo>
                <a:cubicBezTo>
                  <a:pt x="879767" y="2761565"/>
                  <a:pt x="871906" y="2816895"/>
                  <a:pt x="707564" y="2909811"/>
                </a:cubicBezTo>
                <a:cubicBezTo>
                  <a:pt x="572600" y="1617573"/>
                  <a:pt x="-111633" y="658567"/>
                  <a:pt x="15721" y="318406"/>
                </a:cubicBezTo>
                <a:close/>
              </a:path>
            </a:pathLst>
          </a:cu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710000" y="1710003"/>
            <a:ext cx="3780000" cy="378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&quot;Not Allowed&quot; Symbol 1">
            <a:extLst>
              <a:ext uri="{FF2B5EF4-FFF2-40B4-BE49-F238E27FC236}">
                <a16:creationId xmlns:a16="http://schemas.microsoft.com/office/drawing/2014/main" id="{31D03635-3A71-7E86-5506-C1BE881EA3C2}"/>
              </a:ext>
            </a:extLst>
          </p:cNvPr>
          <p:cNvSpPr/>
          <p:nvPr/>
        </p:nvSpPr>
        <p:spPr>
          <a:xfrm flipH="1">
            <a:off x="2430000" y="2429999"/>
            <a:ext cx="2340000" cy="2340000"/>
          </a:xfrm>
          <a:prstGeom prst="noSmoking">
            <a:avLst>
              <a:gd name="adj" fmla="val 16160"/>
            </a:avLst>
          </a:prstGeom>
          <a:solidFill>
            <a:srgbClr val="F1E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457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69964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6638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2750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Bokita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273074" y="4144939"/>
            <a:ext cx="1080000" cy="1080000"/>
          </a:xfrm>
          <a:prstGeom prst="roundRect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616218" y="3860377"/>
            <a:ext cx="1080000" cy="1080000"/>
          </a:xfrm>
          <a:prstGeom prst="roundRect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69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48258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65800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54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25538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50845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8751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-27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93534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EFA5B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32035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F2D577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24544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(</a:t>
            </a:r>
            <a:r>
              <a:rPr lang="en-US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Arrows">
            <a:extLst>
              <a:ext uri="{FF2B5EF4-FFF2-40B4-BE49-F238E27FC236}">
                <a16:creationId xmlns:a16="http://schemas.microsoft.com/office/drawing/2014/main" id="{CB53E9D5-F70C-866A-E101-A3CD632E70BD}"/>
              </a:ext>
            </a:extLst>
          </p:cNvPr>
          <p:cNvGrpSpPr/>
          <p:nvPr/>
        </p:nvGrpSpPr>
        <p:grpSpPr>
          <a:xfrm rot="2700000">
            <a:off x="2160000" y="1170000"/>
            <a:ext cx="2880000" cy="4860003"/>
            <a:chOff x="2160000" y="1170000"/>
            <a:chExt cx="2880000" cy="48600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D6FF847-ABC1-C78C-5337-52448DF1642B}"/>
                </a:ext>
              </a:extLst>
            </p:cNvPr>
            <p:cNvSpPr/>
            <p:nvPr/>
          </p:nvSpPr>
          <p:spPr>
            <a:xfrm>
              <a:off x="2160000" y="2772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AD0B42C-6FDC-033A-8D36-122CEB26DEB2}"/>
                </a:ext>
              </a:extLst>
            </p:cNvPr>
            <p:cNvSpPr/>
            <p:nvPr/>
          </p:nvSpPr>
          <p:spPr>
            <a:xfrm>
              <a:off x="2160000" y="3888000"/>
              <a:ext cx="2880000" cy="540000"/>
            </a:xfrm>
            <a:prstGeom prst="roundRect">
              <a:avLst>
                <a:gd name="adj" fmla="val 50000"/>
              </a:avLst>
            </a:prstGeom>
            <a:solidFill>
              <a:srgbClr val="464952"/>
            </a:solidFill>
            <a:ln w="190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rgbClr val="4C6CA5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6180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15" name="Group Arrows">
            <a:extLst>
              <a:ext uri="{FF2B5EF4-FFF2-40B4-BE49-F238E27FC236}">
                <a16:creationId xmlns:a16="http://schemas.microsoft.com/office/drawing/2014/main" id="{5A70455C-7823-9844-5838-6EF2FA4082FF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777C28FE-A3BA-9260-C2A9-3BA436D4A5E0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63306A65-F9FB-40E8-4DB1-F1C37497F6C9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14980B50-5227-3A00-9E94-54503CE41A8C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Arrow: Chevron 13">
              <a:extLst>
                <a:ext uri="{FF2B5EF4-FFF2-40B4-BE49-F238E27FC236}">
                  <a16:creationId xmlns:a16="http://schemas.microsoft.com/office/drawing/2014/main" id="{7B4E5C93-EE1C-6619-8FB4-416610559D6D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275D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333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Border">
            <a:extLst>
              <a:ext uri="{FF2B5EF4-FFF2-40B4-BE49-F238E27FC236}">
                <a16:creationId xmlns:a16="http://schemas.microsoft.com/office/drawing/2014/main" id="{C099A723-4F31-3E9B-584B-D2ED65CC647C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B06D834-973C-36D5-A7ED-C8B8C8DEDB15}"/>
              </a:ext>
            </a:extLst>
          </p:cNvPr>
          <p:cNvSpPr>
            <a:spLocks noChangeAspect="1"/>
          </p:cNvSpPr>
          <p:nvPr/>
        </p:nvSpPr>
        <p:spPr>
          <a:xfrm rot="13800000">
            <a:off x="-73021" y="2942476"/>
            <a:ext cx="4796061" cy="1684560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846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52E4E549-069A-7A82-3E9C-DA00EE176687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93411822-7046-D94E-2194-03D6FE18501E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6CD31768-DE8C-ABC1-162A-4CA3A5591C2F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F87C520F-D4E7-A269-882C-C7ACAD4F2050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8474C009-81C0-445C-D9F0-505160439B3D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C85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43930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Ryou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4C6CA5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ECE9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13_Move(Kita)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rgbClr val="DC4C4F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82490FFA-3FB9-484B-4B5B-F49831CF4FBC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DA2B1606-3751-688A-30E8-095B4F61CC4E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0FCC56EA-C150-A7C1-38C8-2E765CE49B56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65889E46-BBB6-3612-6A88-F9B8D2F37A0E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F205CEBF-C598-CB52-C135-DCE84EADD7F2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rgbClr val="F1E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8495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15_Link(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181600" y="4053600"/>
            <a:ext cx="1260000" cy="1260000"/>
          </a:xfrm>
          <a:prstGeom prst="roundRect">
            <a:avLst>
              <a:gd name="adj" fmla="val 50000"/>
            </a:avLst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528000" y="3769200"/>
            <a:ext cx="1260000" cy="1260000"/>
          </a:xfrm>
          <a:prstGeom prst="roundRect">
            <a:avLst>
              <a:gd name="adj" fmla="val 50000"/>
            </a:avLst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689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15_Link(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altLang="zh-CN" sz="20000" dirty="0">
                <a:solidFill>
                  <a:srgbClr val="C85035"/>
                </a:solidFill>
                <a:latin typeface="方正FW筑紫A圆 简 D" panose="02000700000000000000" pitchFamily="2" charset="-122"/>
                <a:ea typeface="方正FW筑紫A圆 简 D" panose="02000700000000000000" pitchFamily="2" charset="-122"/>
                <a:cs typeface="霞鹜文楷 屏幕阅读版" panose="02000000000000000000" pitchFamily="2" charset="-122"/>
              </a:rPr>
              <a:t>!</a:t>
            </a:r>
            <a:endParaRPr lang="en-US" sz="20000" dirty="0">
              <a:solidFill>
                <a:srgbClr val="C85035"/>
              </a:solidFill>
              <a:latin typeface="方正FW筑紫A圆 简 D" panose="02000700000000000000" pitchFamily="2" charset="-122"/>
              <a:ea typeface="方正FW筑紫A圆 简 D" panose="020007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00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rgbClr val="275D9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霞鹜文楷 屏幕阅读版" panose="02000000000000000000" pitchFamily="2" charset="-122"/>
              </a:rPr>
              <a:t>?</a:t>
            </a:r>
          </a:p>
        </p:txBody>
      </p: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117839" y="979018"/>
            <a:ext cx="777550" cy="2672131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FB7147-7DE8-693A-32FA-85AD55B320BE}"/>
              </a:ext>
            </a:extLst>
          </p:cNvPr>
          <p:cNvSpPr>
            <a:spLocks/>
          </p:cNvSpPr>
          <p:nvPr/>
        </p:nvSpPr>
        <p:spPr>
          <a:xfrm rot="405695">
            <a:off x="2081488" y="3537520"/>
            <a:ext cx="837256" cy="837257"/>
          </a:xfrm>
          <a:prstGeom prst="roundRect">
            <a:avLst/>
          </a:prstGeom>
          <a:solidFill>
            <a:srgbClr val="E1D07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AE7727-EEF9-2812-742E-1F38ABCBCD3B}"/>
              </a:ext>
            </a:extLst>
          </p:cNvPr>
          <p:cNvSpPr>
            <a:spLocks/>
          </p:cNvSpPr>
          <p:nvPr/>
        </p:nvSpPr>
        <p:spPr>
          <a:xfrm rot="19747083">
            <a:off x="3122744" y="3316917"/>
            <a:ext cx="837256" cy="837257"/>
          </a:xfrm>
          <a:prstGeom prst="roundRect">
            <a:avLst/>
          </a:prstGeom>
          <a:solidFill>
            <a:srgbClr val="88C5E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2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rgbClr val="C85035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霞鹜文楷 屏幕阅读版" panose="02000000000000000000" pitchFamily="2" charset="-122"/>
              </a:rPr>
              <a:t>?</a:t>
            </a: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230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Bocchi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Moon 25">
            <a:extLst>
              <a:ext uri="{FF2B5EF4-FFF2-40B4-BE49-F238E27FC236}">
                <a16:creationId xmlns:a16="http://schemas.microsoft.com/office/drawing/2014/main" id="{7F63C9A5-B116-6EBB-BB39-EC5C93E2FEDB}"/>
              </a:ext>
            </a:extLst>
          </p:cNvPr>
          <p:cNvSpPr/>
          <p:nvPr/>
        </p:nvSpPr>
        <p:spPr>
          <a:xfrm rot="8700000">
            <a:off x="2319964" y="844657"/>
            <a:ext cx="1002983" cy="3446854"/>
          </a:xfrm>
          <a:prstGeom prst="moon">
            <a:avLst>
              <a:gd name="adj" fmla="val 71885"/>
            </a:avLst>
          </a:prstGeom>
          <a:solidFill>
            <a:srgbClr val="EFA5B6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Blocks">
            <a:extLst>
              <a:ext uri="{FF2B5EF4-FFF2-40B4-BE49-F238E27FC236}">
                <a16:creationId xmlns:a16="http://schemas.microsoft.com/office/drawing/2014/main" id="{BA9D088B-BABD-EC5F-A224-23FA41F7808F}"/>
              </a:ext>
            </a:extLst>
          </p:cNvPr>
          <p:cNvGrpSpPr/>
          <p:nvPr/>
        </p:nvGrpSpPr>
        <p:grpSpPr>
          <a:xfrm>
            <a:off x="2123412" y="3514141"/>
            <a:ext cx="2579416" cy="1398896"/>
            <a:chOff x="2123412" y="3514141"/>
            <a:chExt cx="2579416" cy="1398896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48FB7147-7DE8-693A-32FA-85AD55B320BE}"/>
                </a:ext>
              </a:extLst>
            </p:cNvPr>
            <p:cNvSpPr>
              <a:spLocks/>
            </p:cNvSpPr>
            <p:nvPr/>
          </p:nvSpPr>
          <p:spPr>
            <a:xfrm rot="1980000">
              <a:off x="2123412" y="3833037"/>
              <a:ext cx="1080000" cy="1080000"/>
            </a:xfrm>
            <a:prstGeom prst="roundRect">
              <a:avLst/>
            </a:prstGeom>
            <a:solidFill>
              <a:srgbClr val="E1D076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F2AE7727-EEF9-2812-742E-1F38ABCBCD3B}"/>
                </a:ext>
              </a:extLst>
            </p:cNvPr>
            <p:cNvSpPr>
              <a:spLocks/>
            </p:cNvSpPr>
            <p:nvPr/>
          </p:nvSpPr>
          <p:spPr>
            <a:xfrm rot="18180000">
              <a:off x="3622828" y="3514141"/>
              <a:ext cx="1080000" cy="1080000"/>
            </a:xfrm>
            <a:prstGeom prst="roundRect">
              <a:avLst/>
            </a:prstGeom>
            <a:solidFill>
              <a:srgbClr val="88C5E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54716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</a:t>
            </a:r>
            <a:r>
              <a:rPr lang="en-US" altLang="zh-CN" sz="3600" dirty="0" err="1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Nijika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2825339" y="2826091"/>
            <a:ext cx="2880000" cy="2880000"/>
          </a:xfrm>
          <a:prstGeom prst="ellips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1637B63-20D9-900A-5EF5-62FD64259C3B}"/>
              </a:ext>
            </a:extLst>
          </p:cNvPr>
          <p:cNvSpPr>
            <a:spLocks noChangeAspect="1"/>
          </p:cNvSpPr>
          <p:nvPr/>
        </p:nvSpPr>
        <p:spPr>
          <a:xfrm rot="13800000">
            <a:off x="704812" y="2146881"/>
            <a:ext cx="2312067" cy="812086"/>
          </a:xfrm>
          <a:prstGeom prst="triangle">
            <a:avLst/>
          </a:prstGeom>
          <a:solidFill>
            <a:srgbClr val="F2D577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3454972" y="3456091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rgbClr val="C8503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46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778</Words>
  <Application>Microsoft Office PowerPoint</Application>
  <PresentationFormat>Widescreen</PresentationFormat>
  <Paragraphs>91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5" baseType="lpstr">
      <vt:lpstr>霞鹜文楷等宽</vt:lpstr>
      <vt:lpstr>霞鹜文楷 屏幕阅读版</vt:lpstr>
      <vt:lpstr>方正FW筑紫A圆 简 M</vt:lpstr>
      <vt:lpstr>851tegakizatsu</vt:lpstr>
      <vt:lpstr>Arial</vt:lpstr>
      <vt:lpstr>Calibri</vt:lpstr>
      <vt:lpstr>FOT-TsukuGo Pr5N R</vt:lpstr>
      <vt:lpstr>方正FW筑紫A圆 简 D</vt:lpstr>
      <vt:lpstr>FOT-CookHand Std R</vt:lpstr>
      <vt:lpstr>方正FW筑紫黑 简 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2023-08-23T11:41:11Z</dcterms:modified>
</cp:coreProperties>
</file>

<file path=docProps/thumbnail.jpeg>
</file>